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24" autoAdjust="0"/>
    <p:restoredTop sz="94660"/>
  </p:normalViewPr>
  <p:slideViewPr>
    <p:cSldViewPr>
      <p:cViewPr varScale="1">
        <p:scale>
          <a:sx n="50" d="100"/>
          <a:sy n="50" d="100"/>
        </p:scale>
        <p:origin x="90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6C84D-89B5-457F-8A99-2370737C13D4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11919-0C3F-4DCE-9379-5A21A9CC3E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2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D2154-0872-490A-B548-B23C605AC30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9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D2154-0872-490A-B548-B23C605AC30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13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D2154-0872-490A-B548-B23C605AC30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3014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D2154-0872-490A-B548-B23C605AC30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696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D2154-0872-490A-B548-B23C605AC30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239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D2154-0872-490A-B548-B23C605AC30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98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D2154-0872-490A-B548-B23C605AC30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73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897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224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4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954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630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874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4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69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22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77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71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0238-4954-46B0-8611-EB97D55253A9}" type="datetimeFigureOut">
              <a:rPr lang="en-CA" smtClean="0"/>
              <a:t>2019-10-07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2FD7-7987-4652-B96D-9F1F230151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899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4" y="3628146"/>
            <a:ext cx="5000625" cy="292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owchart: Process 5"/>
          <p:cNvSpPr/>
          <p:nvPr/>
        </p:nvSpPr>
        <p:spPr>
          <a:xfrm>
            <a:off x="256649" y="228600"/>
            <a:ext cx="6220873" cy="3136311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Cut same trees species, by placing log in order 'side by side’. Choose perfect trees </a:t>
            </a:r>
            <a:r>
              <a:rPr lang="en-CA" dirty="0" err="1"/>
              <a:t>ex:straight</a:t>
            </a:r>
            <a:r>
              <a:rPr lang="en-CA" dirty="0"/>
              <a:t> and no forked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9" y="6090724"/>
            <a:ext cx="2445327" cy="7906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69608" y="0"/>
            <a:ext cx="24981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______________________________________________________________________________________________________________________________________________________________________________________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40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6477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1143000" y="2971800"/>
            <a:ext cx="2514600" cy="1371600"/>
          </a:xfrm>
          <a:prstGeom prst="wedgeRectCallout">
            <a:avLst>
              <a:gd name="adj1" fmla="val 99277"/>
              <a:gd name="adj2" fmla="val -9608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on MAINTENANCE and than click on calibration.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914400" y="263236"/>
            <a:ext cx="2971800" cy="609600"/>
          </a:xfrm>
          <a:prstGeom prst="wedgeRectCallout">
            <a:avLst>
              <a:gd name="adj1" fmla="val 105507"/>
              <a:gd name="adj2" fmla="val -375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on tool bar.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96000" y="20574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819400" y="1981200"/>
            <a:ext cx="21336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9" y="6090724"/>
            <a:ext cx="2445327" cy="7906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69608" y="0"/>
            <a:ext cx="24981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______________________________________________________________________________________________________________________________________________________________________________________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3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69608" cy="688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1631848" y="1219200"/>
            <a:ext cx="4937760" cy="685800"/>
          </a:xfrm>
          <a:prstGeom prst="wedgeRectCallout">
            <a:avLst>
              <a:gd name="adj1" fmla="val -70328"/>
              <a:gd name="adj2" fmla="val -1426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on send to calipers.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9" y="6090724"/>
            <a:ext cx="2445327" cy="7906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69608" y="0"/>
            <a:ext cx="24981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______________________________________________________________________________________________________________________________________________________________________________________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41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569608" cy="3790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2580746" y="914400"/>
            <a:ext cx="1808373" cy="1143000"/>
          </a:xfrm>
          <a:prstGeom prst="wedgeRectCallout">
            <a:avLst>
              <a:gd name="adj1" fmla="val 100380"/>
              <a:gd name="adj2" fmla="val -7810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Number of trunks(trees) cut for calibration.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462" y="3962401"/>
            <a:ext cx="6013738" cy="1752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Wait until caliper receive data from OPTI you will hear a beep </a:t>
            </a:r>
            <a:r>
              <a:rPr lang="en-CA" dirty="0" err="1"/>
              <a:t>beep</a:t>
            </a:r>
            <a:r>
              <a:rPr lang="en-CA" dirty="0"/>
              <a:t>. Then remove caliper from docking station and start measuring from the last log </a:t>
            </a:r>
            <a:r>
              <a:rPr lang="en-CA" dirty="0" err="1"/>
              <a:t>cut.Measure</a:t>
            </a:r>
            <a:r>
              <a:rPr lang="en-CA" dirty="0"/>
              <a:t> from butt end to top of each piece from last to first cut.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343400" y="3505200"/>
            <a:ext cx="45719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Arrow 5"/>
          <p:cNvSpPr/>
          <p:nvPr/>
        </p:nvSpPr>
        <p:spPr>
          <a:xfrm>
            <a:off x="2535027" y="3352800"/>
            <a:ext cx="1808373" cy="457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on ok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9" y="6090724"/>
            <a:ext cx="2445327" cy="7906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69608" y="0"/>
            <a:ext cx="24981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______________________________________________________________________________________________________________________________________________________________________________________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58462" y="5867400"/>
            <a:ext cx="6013738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After calibration is done shutdown caliper and install caliper in docking station.</a:t>
            </a:r>
          </a:p>
        </p:txBody>
      </p:sp>
    </p:spTree>
    <p:extLst>
      <p:ext uri="{BB962C8B-B14F-4D97-AF65-F5344CB8AC3E}">
        <p14:creationId xmlns:p14="http://schemas.microsoft.com/office/powerpoint/2010/main" val="289025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60198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yannickl\Pictures\46rhpm6zj19907117212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934075"/>
            <a:ext cx="28575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1676400" y="2438400"/>
            <a:ext cx="3048000" cy="1295400"/>
          </a:xfrm>
          <a:prstGeom prst="wedgeRectCallout">
            <a:avLst>
              <a:gd name="adj1" fmla="val -74924"/>
              <a:gd name="adj2" fmla="val -2840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After installing caliper in docking station click on receive from caliper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0"/>
            <a:ext cx="28575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69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189276"/>
            <a:ext cx="2140526" cy="692104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34636"/>
            <a:ext cx="6562681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69608" y="0"/>
            <a:ext cx="24981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______________________________________________________________________________________________________________________________________________________________________________________</a:t>
            </a:r>
            <a:endParaRPr lang="en-CA" dirty="0"/>
          </a:p>
        </p:txBody>
      </p:sp>
      <p:sp>
        <p:nvSpPr>
          <p:cNvPr id="3" name="Right Arrow 2"/>
          <p:cNvSpPr/>
          <p:nvPr/>
        </p:nvSpPr>
        <p:spPr>
          <a:xfrm>
            <a:off x="381000" y="685800"/>
            <a:ext cx="2286000" cy="990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on diameter calibration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9600" y="3810000"/>
            <a:ext cx="1752600" cy="1066800"/>
          </a:xfrm>
          <a:prstGeom prst="wedgeRectCallout">
            <a:avLst>
              <a:gd name="adj1" fmla="val 63752"/>
              <a:gd name="adj2" fmla="val -2569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approve for each or approve for all measure point</a:t>
            </a:r>
          </a:p>
        </p:txBody>
      </p:sp>
    </p:spTree>
    <p:extLst>
      <p:ext uri="{BB962C8B-B14F-4D97-AF65-F5344CB8AC3E}">
        <p14:creationId xmlns:p14="http://schemas.microsoft.com/office/powerpoint/2010/main" val="292996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38552"/>
            <a:ext cx="1988126" cy="64282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120361"/>
            <a:ext cx="6652734" cy="676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69608" y="0"/>
            <a:ext cx="24981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______________________________________________________________________________________________________________________________________________________________________________________</a:t>
            </a:r>
            <a:endParaRPr lang="en-CA" dirty="0"/>
          </a:p>
        </p:txBody>
      </p:sp>
      <p:sp>
        <p:nvSpPr>
          <p:cNvPr id="2" name="Rectangular Callout 1"/>
          <p:cNvSpPr/>
          <p:nvPr/>
        </p:nvSpPr>
        <p:spPr>
          <a:xfrm>
            <a:off x="4953000" y="1676400"/>
            <a:ext cx="1295400" cy="914400"/>
          </a:xfrm>
          <a:prstGeom prst="wedgeRectCallout">
            <a:avLst>
              <a:gd name="adj1" fmla="val -3721"/>
              <a:gd name="adj2" fmla="val -9659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on length calibration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9600" y="4648200"/>
            <a:ext cx="1981200" cy="762000"/>
          </a:xfrm>
          <a:prstGeom prst="wedgeRectCallout">
            <a:avLst>
              <a:gd name="adj1" fmla="val -31322"/>
              <a:gd name="adj2" fmla="val 9522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on approve</a:t>
            </a:r>
          </a:p>
        </p:txBody>
      </p:sp>
    </p:spTree>
    <p:extLst>
      <p:ext uri="{BB962C8B-B14F-4D97-AF65-F5344CB8AC3E}">
        <p14:creationId xmlns:p14="http://schemas.microsoft.com/office/powerpoint/2010/main" val="371102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27"/>
            <a:ext cx="6555753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64638"/>
            <a:ext cx="2216726" cy="716742"/>
          </a:xfrm>
          <a:prstGeom prst="rect">
            <a:avLst/>
          </a:prstGeom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008" y="2743200"/>
            <a:ext cx="2133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337" y="3906982"/>
            <a:ext cx="2753416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69608" y="0"/>
            <a:ext cx="24981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______________________________________________________________________________________________________________________________________________________________________________________</a:t>
            </a:r>
            <a:endParaRPr lang="en-CA" dirty="0"/>
          </a:p>
        </p:txBody>
      </p:sp>
      <p:sp>
        <p:nvSpPr>
          <p:cNvPr id="3" name="Right Arrow 2"/>
          <p:cNvSpPr/>
          <p:nvPr/>
        </p:nvSpPr>
        <p:spPr>
          <a:xfrm>
            <a:off x="1676400" y="990600"/>
            <a:ext cx="2759608" cy="609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on handling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14600" y="3505200"/>
            <a:ext cx="21336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Click yes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33400" y="4267200"/>
            <a:ext cx="2895600" cy="685800"/>
          </a:xfrm>
          <a:prstGeom prst="wedgeRectCallout">
            <a:avLst>
              <a:gd name="adj1" fmla="val 70555"/>
              <a:gd name="adj2" fmla="val 9078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Enter comment (date of calibration)</a:t>
            </a:r>
          </a:p>
        </p:txBody>
      </p:sp>
    </p:spTree>
    <p:extLst>
      <p:ext uri="{BB962C8B-B14F-4D97-AF65-F5344CB8AC3E}">
        <p14:creationId xmlns:p14="http://schemas.microsoft.com/office/powerpoint/2010/main" val="1464902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172</Words>
  <Application>Microsoft Office PowerPoint</Application>
  <PresentationFormat>On-screen Show (4:3)</PresentationFormat>
  <Paragraphs>30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new work area.</dc:title>
  <dc:creator>Yannick LeBlanc</dc:creator>
  <cp:lastModifiedBy>Jeremy Jones</cp:lastModifiedBy>
  <cp:revision>13</cp:revision>
  <cp:lastPrinted>2014-03-10T14:15:07Z</cp:lastPrinted>
  <dcterms:created xsi:type="dcterms:W3CDTF">2014-03-10T14:01:30Z</dcterms:created>
  <dcterms:modified xsi:type="dcterms:W3CDTF">2019-10-07T17:01:50Z</dcterms:modified>
</cp:coreProperties>
</file>