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1"/>
  </p:notesMasterIdLst>
  <p:sldIdLst>
    <p:sldId id="257"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2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261" r:id="rId70"/>
  </p:sldIdLst>
  <p:sldSz cx="9144000" cy="6858000" type="screen4x3"/>
  <p:notesSz cx="6858000" cy="9144000"/>
  <p:defaultTextStyle>
    <a:defPPr>
      <a:defRPr lang="fi-FI"/>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1" autoAdjust="0"/>
    <p:restoredTop sz="90929"/>
  </p:normalViewPr>
  <p:slideViewPr>
    <p:cSldViewPr>
      <p:cViewPr varScale="1">
        <p:scale>
          <a:sx n="83" d="100"/>
          <a:sy n="83" d="100"/>
        </p:scale>
        <p:origin x="-1710" y="-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fi-FI"/>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fi-FI"/>
          </a:p>
        </p:txBody>
      </p:sp>
      <p:sp>
        <p:nvSpPr>
          <p:cNvPr id="7066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fi-FI"/>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E4D03895-0D69-4246-BF7F-CCFC15D5882D}"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129D549-486B-426C-926D-2E19C0D81F9B}" type="slidenum">
              <a:rPr lang="fi-FI" smtClean="0"/>
              <a:pPr/>
              <a:t>1</a:t>
            </a:fld>
            <a:endParaRPr lang="fi-FI" smtClean="0"/>
          </a:p>
        </p:txBody>
      </p:sp>
      <p:sp>
        <p:nvSpPr>
          <p:cNvPr id="71683" name="Rectangle 2"/>
          <p:cNvSpPr>
            <a:spLocks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0B9C147-3102-486B-A7CE-7AEECFAFE9D8}" type="slidenum">
              <a:rPr lang="fi-FI" smtClean="0"/>
              <a:pPr/>
              <a:t>40</a:t>
            </a:fld>
            <a:endParaRPr lang="fi-FI"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690B130-5ED8-4ECF-8B24-592EBAB5AE41}" type="slidenum">
              <a:rPr lang="fi-FI" smtClean="0"/>
              <a:pPr/>
              <a:t>42</a:t>
            </a:fld>
            <a:endParaRPr lang="fi-FI"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DE08194-AD48-40A0-AABE-82941276E4F1}" type="slidenum">
              <a:rPr lang="fi-FI" smtClean="0"/>
              <a:pPr/>
              <a:t>43</a:t>
            </a:fld>
            <a:endParaRPr lang="fi-FI"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A652D23-35E4-40ED-B9AA-431B11C4AA57}" type="slidenum">
              <a:rPr lang="fi-FI" smtClean="0"/>
              <a:pPr/>
              <a:t>44</a:t>
            </a:fld>
            <a:endParaRPr lang="fi-FI"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2C1316D1-9D67-4714-A649-44F8F5857C09}" type="slidenum">
              <a:rPr lang="fi-FI" smtClean="0"/>
              <a:pPr/>
              <a:t>45</a:t>
            </a:fld>
            <a:endParaRPr lang="fi-FI"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EC3DFC4-25CF-41CE-B1CD-9BB3A4A4D22F}" type="slidenum">
              <a:rPr lang="fi-FI" smtClean="0"/>
              <a:pPr/>
              <a:t>46</a:t>
            </a:fld>
            <a:endParaRPr lang="fi-FI"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marL="352425" lvl="1">
              <a:buFontTx/>
              <a:buChar char="•"/>
            </a:pPr>
            <a:r>
              <a:rPr lang="fi-FI" sz="1000" smtClean="0"/>
              <a:t>”keulimisen” estämiseksi etuterien painetta nostetaan 10 – 20 %</a:t>
            </a:r>
          </a:p>
          <a:p>
            <a:pPr marL="352425" lvl="1">
              <a:buFontTx/>
              <a:buChar char="•"/>
            </a:pPr>
            <a:r>
              <a:rPr lang="fi-FI" sz="1000" smtClean="0"/>
              <a:t> kitkan pienentämiseksi takaterien painetta lasketaan 10 – 20 %</a:t>
            </a:r>
          </a:p>
          <a:p>
            <a:pPr marL="352425" lvl="1">
              <a:buFontTx/>
              <a:buChar char="•"/>
            </a:pPr>
            <a:r>
              <a:rPr lang="fi-FI" sz="1000" smtClean="0"/>
              <a:t> jos halutaan mahdollisimman kevyt liikkeellelähtö niin käytettään kevennystä lyhyellä matkalla</a:t>
            </a:r>
          </a:p>
          <a:p>
            <a:pPr marL="352425" lvl="1"/>
            <a:endParaRPr lang="fi-FI" sz="1000" smtClean="0"/>
          </a:p>
          <a:p>
            <a:pPr marL="352425" lvl="1"/>
            <a:r>
              <a:rPr lang="fi-FI" sz="1000" smtClean="0"/>
              <a:t>Taaksesyöttö</a:t>
            </a:r>
          </a:p>
          <a:p>
            <a:pPr marL="352425" lvl="1">
              <a:buFontTx/>
              <a:buChar char="•"/>
            </a:pPr>
            <a:r>
              <a:rPr lang="fi-FI" smtClean="0"/>
              <a:t> takaterien painetta nostetaan 20 - 30 % ja etuterien painetta lasketaan 20 - 30 %</a:t>
            </a:r>
          </a:p>
          <a:p>
            <a:pPr marL="352425" lvl="1"/>
            <a:endParaRPr lang="fi-FI" smtClean="0"/>
          </a:p>
        </p:txBody>
      </p:sp>
      <p:sp>
        <p:nvSpPr>
          <p:cNvPr id="87044" name="Slide Number Placeholder 3"/>
          <p:cNvSpPr>
            <a:spLocks noGrp="1"/>
          </p:cNvSpPr>
          <p:nvPr>
            <p:ph type="sldNum" sz="quarter" idx="5"/>
          </p:nvPr>
        </p:nvSpPr>
        <p:spPr>
          <a:noFill/>
        </p:spPr>
        <p:txBody>
          <a:bodyPr/>
          <a:lstStyle/>
          <a:p>
            <a:fld id="{193D896A-4B23-4E96-BC7C-349E6F282F6C}" type="slidenum">
              <a:rPr lang="fi-FI" smtClean="0"/>
              <a:pPr/>
              <a:t>48</a:t>
            </a:fld>
            <a:endParaRPr lang="fi-FI"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marL="352425" lvl="1">
              <a:buFontTx/>
              <a:buChar char="•"/>
            </a:pPr>
            <a:r>
              <a:rPr lang="fi-FI" sz="1000" smtClean="0"/>
              <a:t>”keulimisen” estämiseksi etuterien painetta nostetaan 10 – 20 %</a:t>
            </a:r>
          </a:p>
          <a:p>
            <a:pPr marL="352425" lvl="1">
              <a:buFontTx/>
              <a:buChar char="•"/>
            </a:pPr>
            <a:r>
              <a:rPr lang="fi-FI" sz="1000" smtClean="0"/>
              <a:t> kitkan pienentämiseksi takaterien painetta lasketaan 10 – 20 %</a:t>
            </a:r>
          </a:p>
          <a:p>
            <a:pPr marL="352425" lvl="1">
              <a:buFontTx/>
              <a:buChar char="•"/>
            </a:pPr>
            <a:r>
              <a:rPr lang="fi-FI" sz="1000" smtClean="0"/>
              <a:t> jos halutaan mahdollisimman kevyt liikkeellelähtö niin käytettään kevennystä lyhyellä matkalla</a:t>
            </a:r>
          </a:p>
          <a:p>
            <a:pPr marL="352425" lvl="1"/>
            <a:endParaRPr lang="fi-FI" sz="1000" smtClean="0"/>
          </a:p>
          <a:p>
            <a:pPr marL="352425" lvl="1"/>
            <a:r>
              <a:rPr lang="fi-FI" sz="1000" smtClean="0"/>
              <a:t>Taaksesyöttö</a:t>
            </a:r>
          </a:p>
          <a:p>
            <a:pPr marL="352425" lvl="1">
              <a:buFontTx/>
              <a:buChar char="•"/>
            </a:pPr>
            <a:r>
              <a:rPr lang="fi-FI" smtClean="0"/>
              <a:t> takaterien painetta nostetaan 20 - 30 % ja etuterien painetta lasketaan 20 - 30 %</a:t>
            </a:r>
          </a:p>
          <a:p>
            <a:pPr marL="352425" lvl="1"/>
            <a:endParaRPr lang="fi-FI" smtClean="0"/>
          </a:p>
        </p:txBody>
      </p:sp>
      <p:sp>
        <p:nvSpPr>
          <p:cNvPr id="88068" name="Slide Number Placeholder 3"/>
          <p:cNvSpPr>
            <a:spLocks noGrp="1"/>
          </p:cNvSpPr>
          <p:nvPr>
            <p:ph type="sldNum" sz="quarter" idx="5"/>
          </p:nvPr>
        </p:nvSpPr>
        <p:spPr>
          <a:noFill/>
        </p:spPr>
        <p:txBody>
          <a:bodyPr/>
          <a:lstStyle/>
          <a:p>
            <a:fld id="{0C952A5A-F1BF-42B2-9945-DBFE55A7F0CB}" type="slidenum">
              <a:rPr lang="fi-FI" smtClean="0"/>
              <a:pPr/>
              <a:t>49</a:t>
            </a:fld>
            <a:endParaRPr lang="fi-FI"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fi-FI" b="1" smtClean="0"/>
              <a:t>Puristuskäyrä </a:t>
            </a:r>
            <a:r>
              <a:rPr lang="fi-FI" smtClean="0"/>
              <a:t>- säätö siten, että takaterillä alhainen mutta riittävä paine, jotta painavat runkoa yläsyöttörullaa vasten.</a:t>
            </a:r>
          </a:p>
          <a:p>
            <a:endParaRPr lang="fi-FI" smtClean="0"/>
          </a:p>
        </p:txBody>
      </p:sp>
      <p:sp>
        <p:nvSpPr>
          <p:cNvPr id="89092" name="Slide Number Placeholder 3"/>
          <p:cNvSpPr>
            <a:spLocks noGrp="1"/>
          </p:cNvSpPr>
          <p:nvPr>
            <p:ph type="sldNum" sz="quarter" idx="5"/>
          </p:nvPr>
        </p:nvSpPr>
        <p:spPr>
          <a:noFill/>
        </p:spPr>
        <p:txBody>
          <a:bodyPr/>
          <a:lstStyle/>
          <a:p>
            <a:fld id="{F6D71782-508C-4E54-A764-49BEC0F4E2B4}" type="slidenum">
              <a:rPr lang="fi-FI" smtClean="0"/>
              <a:pPr/>
              <a:t>53</a:t>
            </a:fld>
            <a:endParaRPr lang="fi-F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r>
              <a:rPr lang="fi-FI" b="1" smtClean="0"/>
              <a:t>Taaksesyöttö</a:t>
            </a:r>
            <a:r>
              <a:rPr lang="fi-FI" smtClean="0"/>
              <a:t> – optimoidaan rungon pysyminen kourassa ja mahdollisimman pieni kitka (toimintatapa </a:t>
            </a:r>
            <a:r>
              <a:rPr lang="fi-FI" b="1" smtClean="0"/>
              <a:t>Puristuskäyrä ja paineen muutos</a:t>
            </a:r>
            <a:r>
              <a:rPr lang="fi-FI" smtClean="0"/>
              <a:t>).</a:t>
            </a:r>
          </a:p>
          <a:p>
            <a:pPr eaLnBrk="1" hangingPunct="1"/>
            <a:endParaRPr lang="fi-FI" smtClean="0"/>
          </a:p>
          <a:p>
            <a:endParaRPr lang="fi-FI" smtClean="0"/>
          </a:p>
        </p:txBody>
      </p:sp>
      <p:sp>
        <p:nvSpPr>
          <p:cNvPr id="90116" name="Slide Number Placeholder 3"/>
          <p:cNvSpPr>
            <a:spLocks noGrp="1"/>
          </p:cNvSpPr>
          <p:nvPr>
            <p:ph type="sldNum" sz="quarter" idx="5"/>
          </p:nvPr>
        </p:nvSpPr>
        <p:spPr>
          <a:noFill/>
        </p:spPr>
        <p:txBody>
          <a:bodyPr/>
          <a:lstStyle/>
          <a:p>
            <a:fld id="{EF02BDE7-4171-48E7-AC94-F8D8A304CFB5}" type="slidenum">
              <a:rPr lang="fi-FI" smtClean="0"/>
              <a:pPr/>
              <a:t>54</a:t>
            </a:fld>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A0B46A8-978D-4EC5-91B2-576AB3023D50}" type="slidenum">
              <a:rPr lang="fi-FI" smtClean="0"/>
              <a:pPr/>
              <a:t>2</a:t>
            </a:fld>
            <a:endParaRPr lang="fi-FI"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fi-FI" b="1" smtClean="0"/>
              <a:t>Taaksesyöttö</a:t>
            </a:r>
            <a:r>
              <a:rPr lang="fi-FI" smtClean="0"/>
              <a:t> – optimoidaan rungon pysyminen kourassa ja mahdollisimman pieni kitka (toimintatapa </a:t>
            </a:r>
            <a:r>
              <a:rPr lang="fi-FI" b="1" smtClean="0"/>
              <a:t>Puristuskäyrä ja paineen muutos</a:t>
            </a:r>
            <a:r>
              <a:rPr lang="fi-FI" smtClean="0"/>
              <a:t>).</a:t>
            </a:r>
          </a:p>
          <a:p>
            <a:pPr eaLnBrk="1" hangingPunct="1"/>
            <a:endParaRPr lang="fi-FI" smtClean="0"/>
          </a:p>
          <a:p>
            <a:endParaRPr lang="fi-FI" smtClean="0"/>
          </a:p>
        </p:txBody>
      </p:sp>
      <p:sp>
        <p:nvSpPr>
          <p:cNvPr id="91140" name="Slide Number Placeholder 3"/>
          <p:cNvSpPr>
            <a:spLocks noGrp="1"/>
          </p:cNvSpPr>
          <p:nvPr>
            <p:ph type="sldNum" sz="quarter" idx="5"/>
          </p:nvPr>
        </p:nvSpPr>
        <p:spPr>
          <a:noFill/>
        </p:spPr>
        <p:txBody>
          <a:bodyPr/>
          <a:lstStyle/>
          <a:p>
            <a:fld id="{537B9651-8EF3-4111-A0AA-EA35E9F50736}" type="slidenum">
              <a:rPr lang="fi-FI" smtClean="0"/>
              <a:pPr/>
              <a:t>55</a:t>
            </a:fld>
            <a:endParaRPr lang="fi-FI"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marL="352425" lvl="1">
              <a:buFontTx/>
              <a:buChar char="•"/>
            </a:pPr>
            <a:r>
              <a:rPr lang="fi-FI" sz="1000" smtClean="0"/>
              <a:t> etuterien sulkeutumispaine 85 baria</a:t>
            </a:r>
          </a:p>
          <a:p>
            <a:pPr marL="352425" lvl="1">
              <a:buFontTx/>
              <a:buChar char="•"/>
            </a:pPr>
            <a:r>
              <a:rPr lang="fi-FI" sz="1000" smtClean="0"/>
              <a:t> syöttörullien sulkeutumispaine 85 baria</a:t>
            </a:r>
          </a:p>
          <a:p>
            <a:pPr marL="352425" lvl="1">
              <a:buFontTx/>
              <a:buChar char="•"/>
            </a:pPr>
            <a:r>
              <a:rPr lang="fi-FI" sz="1000" smtClean="0"/>
              <a:t> takaterien sulkeutumispaine 85 baria</a:t>
            </a:r>
          </a:p>
          <a:p>
            <a:pPr marL="352425" lvl="1">
              <a:buFontTx/>
              <a:buChar char="•"/>
            </a:pPr>
            <a:r>
              <a:rPr lang="fi-FI" sz="1000" smtClean="0"/>
              <a:t> sulkeutumispaineen vaikutusaika 0 ms jolloin seurataan antureiden liikettä ja paine nostetaan sen jälkeen kun terät ja rullat ovat pysähtyneet</a:t>
            </a:r>
          </a:p>
          <a:p>
            <a:endParaRPr lang="fi-FI" smtClean="0"/>
          </a:p>
        </p:txBody>
      </p:sp>
      <p:sp>
        <p:nvSpPr>
          <p:cNvPr id="92164" name="Slide Number Placeholder 3"/>
          <p:cNvSpPr>
            <a:spLocks noGrp="1"/>
          </p:cNvSpPr>
          <p:nvPr>
            <p:ph type="sldNum" sz="quarter" idx="5"/>
          </p:nvPr>
        </p:nvSpPr>
        <p:spPr>
          <a:noFill/>
        </p:spPr>
        <p:txBody>
          <a:bodyPr/>
          <a:lstStyle/>
          <a:p>
            <a:fld id="{49D4869F-689F-4FFC-8E22-A4C0A22AE9AD}" type="slidenum">
              <a:rPr lang="fi-FI" smtClean="0"/>
              <a:pPr/>
              <a:t>56</a:t>
            </a:fld>
            <a:endParaRPr lang="fi-FI"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marL="352425" lvl="1">
              <a:buFontTx/>
              <a:buChar char="•"/>
            </a:pPr>
            <a:r>
              <a:rPr lang="fi-FI" sz="1000" smtClean="0"/>
              <a:t> etuterien sulkeutumispaine 85 baria</a:t>
            </a:r>
          </a:p>
          <a:p>
            <a:pPr marL="352425" lvl="1">
              <a:buFontTx/>
              <a:buChar char="•"/>
            </a:pPr>
            <a:r>
              <a:rPr lang="fi-FI" sz="1000" smtClean="0"/>
              <a:t> syöttörullien sulkeutumispaine 85 baria</a:t>
            </a:r>
          </a:p>
          <a:p>
            <a:pPr marL="352425" lvl="1">
              <a:buFontTx/>
              <a:buChar char="•"/>
            </a:pPr>
            <a:r>
              <a:rPr lang="fi-FI" sz="1000" smtClean="0"/>
              <a:t> takaterien sulkeutumispaine 85 baria</a:t>
            </a:r>
          </a:p>
          <a:p>
            <a:pPr marL="352425" lvl="1">
              <a:buFontTx/>
              <a:buChar char="•"/>
            </a:pPr>
            <a:r>
              <a:rPr lang="fi-FI" sz="1000" smtClean="0"/>
              <a:t> sulkeutumispaineen vaikutusaika 0 ms jolloin seurataan antureiden liikettä ja paine nostetaan sen jälkeen kun terät ja rullat ovat pysähtyneet</a:t>
            </a:r>
          </a:p>
          <a:p>
            <a:endParaRPr lang="fi-FI" smtClean="0"/>
          </a:p>
        </p:txBody>
      </p:sp>
      <p:sp>
        <p:nvSpPr>
          <p:cNvPr id="93188" name="Slide Number Placeholder 3"/>
          <p:cNvSpPr>
            <a:spLocks noGrp="1"/>
          </p:cNvSpPr>
          <p:nvPr>
            <p:ph type="sldNum" sz="quarter" idx="5"/>
          </p:nvPr>
        </p:nvSpPr>
        <p:spPr>
          <a:noFill/>
        </p:spPr>
        <p:txBody>
          <a:bodyPr/>
          <a:lstStyle/>
          <a:p>
            <a:fld id="{F1D1BBFE-D210-4AC6-9B8C-23DD243CC983}" type="slidenum">
              <a:rPr lang="fi-FI" smtClean="0"/>
              <a:pPr/>
              <a:t>57</a:t>
            </a:fld>
            <a:endParaRPr lang="fi-FI"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r>
              <a:rPr lang="fi-FI" b="1" smtClean="0"/>
              <a:t>Proportionaaliajo </a:t>
            </a:r>
            <a:r>
              <a:rPr lang="fi-FI" smtClean="0"/>
              <a:t>– proportionaalista terien ja rullien hallintaa käytetään, kun halutaan esim. harvennuksella ottaa rungosta löysä ote ja sen jälkeen asettaa harvesteripää haluttuun asentoon.</a:t>
            </a:r>
          </a:p>
          <a:p>
            <a:pPr eaLnBrk="1" hangingPunct="1"/>
            <a:endParaRPr lang="fi-FI" smtClean="0"/>
          </a:p>
          <a:p>
            <a:pPr eaLnBrk="1" hangingPunct="1"/>
            <a:r>
              <a:rPr lang="fi-FI" smtClean="0"/>
              <a:t>Proportionaaliohjaus aktivoidaan käyttöön vasemmalla jalkapolkimella kun automatiikasta on valittu kohta </a:t>
            </a:r>
            <a:r>
              <a:rPr lang="fi-FI" b="1" smtClean="0"/>
              <a:t>Polkimet aktivoivat proportionaaliohjauksen</a:t>
            </a:r>
            <a:r>
              <a:rPr lang="fi-FI" smtClean="0"/>
              <a:t>.</a:t>
            </a:r>
          </a:p>
          <a:p>
            <a:endParaRPr lang="fi-FI" smtClean="0"/>
          </a:p>
          <a:p>
            <a:r>
              <a:rPr lang="fi-FI" smtClean="0"/>
              <a:t>Nopeuden säätö - kahvan 1 % vastaa minimi ohjaustasoa ja 100 % maksimi ohjaustasoa.</a:t>
            </a:r>
          </a:p>
          <a:p>
            <a:endParaRPr lang="fi-FI" smtClean="0"/>
          </a:p>
        </p:txBody>
      </p:sp>
      <p:sp>
        <p:nvSpPr>
          <p:cNvPr id="94212" name="Slide Number Placeholder 3"/>
          <p:cNvSpPr>
            <a:spLocks noGrp="1"/>
          </p:cNvSpPr>
          <p:nvPr>
            <p:ph type="sldNum" sz="quarter" idx="5"/>
          </p:nvPr>
        </p:nvSpPr>
        <p:spPr>
          <a:noFill/>
        </p:spPr>
        <p:txBody>
          <a:bodyPr/>
          <a:lstStyle/>
          <a:p>
            <a:fld id="{DA222F85-E9CF-4B55-A18B-3F846B6C90B5}" type="slidenum">
              <a:rPr lang="fi-FI" smtClean="0"/>
              <a:pPr/>
              <a:t>58</a:t>
            </a:fld>
            <a:endParaRPr lang="fi-FI"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D712981-BA1D-4A27-9540-5FE01D69828F}" type="slidenum">
              <a:rPr lang="fi-FI" smtClean="0"/>
              <a:pPr/>
              <a:t>61</a:t>
            </a:fld>
            <a:endParaRPr lang="fi-FI"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A728E90-54F9-48B9-B440-9753A5BBFBE1}" type="slidenum">
              <a:rPr lang="fi-FI" smtClean="0"/>
              <a:pPr/>
              <a:t>62</a:t>
            </a:fld>
            <a:endParaRPr lang="fi-FI"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9971325-4B57-4C66-BAC1-D4CB202366F3}" type="slidenum">
              <a:rPr lang="fi-FI" smtClean="0"/>
              <a:pPr/>
              <a:t>63</a:t>
            </a:fld>
            <a:endParaRPr lang="fi-FI"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E248B758-66EE-4A1A-9C46-886640AFAD15}" type="slidenum">
              <a:rPr lang="fi-FI" smtClean="0"/>
              <a:pPr/>
              <a:t>64</a:t>
            </a:fld>
            <a:endParaRPr lang="fi-FI"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07134EB9-8E04-44D2-A5B2-77553AEFB929}" type="slidenum">
              <a:rPr lang="fi-FI" smtClean="0"/>
              <a:pPr/>
              <a:t>65</a:t>
            </a:fld>
            <a:endParaRPr lang="fi-FI"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EF839DF-E9DA-496A-8031-C41836F605A8}" type="slidenum">
              <a:rPr lang="fi-FI" smtClean="0"/>
              <a:pPr/>
              <a:t>5</a:t>
            </a:fld>
            <a:endParaRPr lang="fi-FI"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9282BFA-EC25-4967-B3AC-4E42F3479DD3}" type="slidenum">
              <a:rPr lang="fi-FI" smtClean="0"/>
              <a:pPr/>
              <a:t>12</a:t>
            </a:fld>
            <a:endParaRPr lang="fi-FI"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C7C8C08-EA6C-477C-9826-6D71CF6E7FB7}" type="slidenum">
              <a:rPr lang="fi-FI" smtClean="0"/>
              <a:pPr/>
              <a:t>18</a:t>
            </a:fld>
            <a:endParaRPr lang="fi-FI"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7440988E-3E3A-4FE2-A578-6A6ADF37E78B}" type="slidenum">
              <a:rPr lang="fi-FI" smtClean="0"/>
              <a:pPr/>
              <a:t>24</a:t>
            </a:fld>
            <a:endParaRPr lang="fi-FI"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F346E8A-3F85-4E5C-9A0B-C9877A29CD40}" type="slidenum">
              <a:rPr lang="fi-FI" smtClean="0"/>
              <a:pPr/>
              <a:t>25</a:t>
            </a:fld>
            <a:endParaRPr lang="fi-FI"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3C1AFE8-DF05-46C9-8A6F-58966F8F4D40}" type="slidenum">
              <a:rPr lang="fi-FI" smtClean="0"/>
              <a:pPr/>
              <a:t>29</a:t>
            </a:fld>
            <a:endParaRPr lang="fi-FI"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fi-FI" smtClean="0"/>
              <a:t>Rungon läpimitta alittaa ko. puulajille määritellyn minimiläpimitan, eikä aktivoidu vaikka rungon läpimitta muuttuisi suuremmaksi kuin ko. puulajille asetettu kellunnan paksuusraja.</a:t>
            </a:r>
          </a:p>
        </p:txBody>
      </p:sp>
      <p:sp>
        <p:nvSpPr>
          <p:cNvPr id="79876" name="Slide Number Placeholder 3"/>
          <p:cNvSpPr>
            <a:spLocks noGrp="1"/>
          </p:cNvSpPr>
          <p:nvPr>
            <p:ph type="sldNum" sz="quarter" idx="5"/>
          </p:nvPr>
        </p:nvSpPr>
        <p:spPr>
          <a:noFill/>
        </p:spPr>
        <p:txBody>
          <a:bodyPr/>
          <a:lstStyle/>
          <a:p>
            <a:fld id="{B7DD189B-BA4D-4928-99E0-5B63533F6665}" type="slidenum">
              <a:rPr lang="fi-FI" smtClean="0"/>
              <a:pPr/>
              <a:t>34</a:t>
            </a:fld>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6570A5B3-F836-4795-BC8C-CE15FE296598}"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pPr>
              <a:defRPr/>
            </a:pPr>
            <a:fld id="{31030675-9ACE-45F3-8E91-FA0C3E383AFF}"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ystysuoran tekstin paikkamerkki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70ECAF1A-6D8F-4D57-ABC0-09826384A65F}"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pPr>
              <a:defRPr/>
            </a:pPr>
            <a:fld id="{43928847-F4E3-43D5-AA14-26A906CA60BC}"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515100" y="457200"/>
            <a:ext cx="1943100" cy="5638800"/>
          </a:xfrm>
        </p:spPr>
        <p:txBody>
          <a:bodyPr vert="eaVert"/>
          <a:lstStyle/>
          <a:p>
            <a:r>
              <a:rPr lang="en-US" smtClean="0"/>
              <a:t>Click to edit Master title style</a:t>
            </a:r>
            <a:endParaRPr lang="fi-FI"/>
          </a:p>
        </p:txBody>
      </p:sp>
      <p:sp>
        <p:nvSpPr>
          <p:cNvPr id="3" name="Pystysuoran tekstin paikkamerkki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271D5960-E9E1-4431-912D-0F9A99BA27E0}"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pPr>
              <a:defRPr/>
            </a:pPr>
            <a:fld id="{1792EAF1-7BD0-4D5C-A644-8A096FC8EB34}"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68288" y="1052513"/>
            <a:ext cx="8624887" cy="574675"/>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290513" y="1638300"/>
            <a:ext cx="4224337" cy="51038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4667250" y="1638300"/>
            <a:ext cx="4225925" cy="2474913"/>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4667250" y="4265613"/>
            <a:ext cx="4225925" cy="24765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A90B5A79-44B9-4199-BDF6-AAD3D1D00980}"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pPr>
              <a:defRPr/>
            </a:pPr>
            <a:fld id="{59BF35A4-FE67-4C11-A536-5650C0D6EB7A}"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1FA731-3A67-4C35-8254-860F2704A849}" type="datetime1">
              <a:rPr lang="fi-FI"/>
              <a:pPr>
                <a:defRPr/>
              </a:pPr>
              <a:t>21.1.2020</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6" name="Rectangle 6"/>
          <p:cNvSpPr>
            <a:spLocks noGrp="1" noChangeArrowheads="1"/>
          </p:cNvSpPr>
          <p:nvPr>
            <p:ph type="sldNum" sz="quarter" idx="12"/>
          </p:nvPr>
        </p:nvSpPr>
        <p:spPr>
          <a:ln/>
        </p:spPr>
        <p:txBody>
          <a:bodyPr/>
          <a:lstStyle>
            <a:lvl1pPr>
              <a:defRPr/>
            </a:lvl1pPr>
          </a:lstStyle>
          <a:p>
            <a:pPr>
              <a:defRPr/>
            </a:pPr>
            <a:fld id="{C2C158C5-1FA5-46D8-9005-573448539B5B}"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fld id="{7425F8B3-468A-4ECB-A933-05FFF64B5125}" type="datetime1">
              <a:rPr lang="fi-FI"/>
              <a:pPr>
                <a:defRPr/>
              </a:pPr>
              <a:t>21.1.2020</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7" name="Rectangle 6"/>
          <p:cNvSpPr>
            <a:spLocks noGrp="1" noChangeArrowheads="1"/>
          </p:cNvSpPr>
          <p:nvPr>
            <p:ph type="sldNum" sz="quarter" idx="12"/>
          </p:nvPr>
        </p:nvSpPr>
        <p:spPr>
          <a:ln/>
        </p:spPr>
        <p:txBody>
          <a:bodyPr/>
          <a:lstStyle>
            <a:lvl1pPr>
              <a:defRPr/>
            </a:lvl1pPr>
          </a:lstStyle>
          <a:p>
            <a:pPr>
              <a:defRPr/>
            </a:pPr>
            <a:fld id="{E1F413CF-1120-4F6A-984F-5728F1F635A3}"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fld id="{2F599FDA-7B42-4022-A9A8-48AA66ED5B20}" type="datetime1">
              <a:rPr lang="fi-FI"/>
              <a:pPr>
                <a:defRPr/>
              </a:pPr>
              <a:t>21.1.2020</a:t>
            </a:fld>
            <a:endParaRPr 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9" name="Rectangle 6"/>
          <p:cNvSpPr>
            <a:spLocks noGrp="1" noChangeArrowheads="1"/>
          </p:cNvSpPr>
          <p:nvPr>
            <p:ph type="sldNum" sz="quarter" idx="12"/>
          </p:nvPr>
        </p:nvSpPr>
        <p:spPr>
          <a:ln/>
        </p:spPr>
        <p:txBody>
          <a:bodyPr/>
          <a:lstStyle>
            <a:lvl1pPr>
              <a:defRPr/>
            </a:lvl1pPr>
          </a:lstStyle>
          <a:p>
            <a:pPr>
              <a:defRPr/>
            </a:pPr>
            <a:fld id="{7C723BEB-8B28-42D0-BE4A-A29BC6A471C0}"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fld id="{7F9577E3-FC56-4BA7-B4E5-41940D9CECCD}" type="datetime1">
              <a:rPr lang="fi-FI"/>
              <a:pPr>
                <a:defRPr/>
              </a:pPr>
              <a:t>21.1.2020</a:t>
            </a:fld>
            <a:endParaRPr 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5" name="Rectangle 6"/>
          <p:cNvSpPr>
            <a:spLocks noGrp="1" noChangeArrowheads="1"/>
          </p:cNvSpPr>
          <p:nvPr>
            <p:ph type="sldNum" sz="quarter" idx="12"/>
          </p:nvPr>
        </p:nvSpPr>
        <p:spPr>
          <a:ln/>
        </p:spPr>
        <p:txBody>
          <a:bodyPr/>
          <a:lstStyle>
            <a:lvl1pPr>
              <a:defRPr/>
            </a:lvl1pPr>
          </a:lstStyle>
          <a:p>
            <a:pPr>
              <a:defRPr/>
            </a:pPr>
            <a:fld id="{87E1987B-78BB-47C9-A404-D8785DA140F7}"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34A4A51-3B32-4C84-AD24-9AD1C9BA06BE}" type="datetime1">
              <a:rPr lang="fi-FI"/>
              <a:pPr>
                <a:defRPr/>
              </a:pPr>
              <a:t>21.1.2020</a:t>
            </a:fld>
            <a:endParaRPr 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4" name="Rectangle 6"/>
          <p:cNvSpPr>
            <a:spLocks noGrp="1" noChangeArrowheads="1"/>
          </p:cNvSpPr>
          <p:nvPr>
            <p:ph type="sldNum" sz="quarter" idx="12"/>
          </p:nvPr>
        </p:nvSpPr>
        <p:spPr>
          <a:ln/>
        </p:spPr>
        <p:txBody>
          <a:bodyPr/>
          <a:lstStyle>
            <a:lvl1pPr>
              <a:defRPr/>
            </a:lvl1pPr>
          </a:lstStyle>
          <a:p>
            <a:pPr>
              <a:defRPr/>
            </a:pPr>
            <a:fld id="{19FD8B85-F3FA-436E-AA60-5E9BFA215FBE}"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C1FDDBE-E7F6-4A5A-9C52-1C0097C67EE8}" type="datetime1">
              <a:rPr lang="fi-FI"/>
              <a:pPr>
                <a:defRPr/>
              </a:pPr>
              <a:t>21.1.2020</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7" name="Rectangle 6"/>
          <p:cNvSpPr>
            <a:spLocks noGrp="1" noChangeArrowheads="1"/>
          </p:cNvSpPr>
          <p:nvPr>
            <p:ph type="sldNum" sz="quarter" idx="12"/>
          </p:nvPr>
        </p:nvSpPr>
        <p:spPr>
          <a:ln/>
        </p:spPr>
        <p:txBody>
          <a:bodyPr/>
          <a:lstStyle>
            <a:lvl1pPr>
              <a:defRPr/>
            </a:lvl1pPr>
          </a:lstStyle>
          <a:p>
            <a:pPr>
              <a:defRPr/>
            </a:pPr>
            <a:fld id="{04600DA4-5E01-4462-9ADC-B8E364DDFAF3}"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i-FI" noProof="0" smtClean="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C8B064-83C7-4D9E-BE0C-A3D5D6A1EF37}" type="datetime1">
              <a:rPr lang="fi-FI"/>
              <a:pPr>
                <a:defRPr/>
              </a:pPr>
              <a:t>21.1.2020</a:t>
            </a:fld>
            <a:endParaRPr 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t>Author / Subject</a:t>
            </a:r>
          </a:p>
        </p:txBody>
      </p:sp>
      <p:sp>
        <p:nvSpPr>
          <p:cNvPr id="7" name="Rectangle 6"/>
          <p:cNvSpPr>
            <a:spLocks noGrp="1" noChangeArrowheads="1"/>
          </p:cNvSpPr>
          <p:nvPr>
            <p:ph type="sldNum" sz="quarter" idx="12"/>
          </p:nvPr>
        </p:nvSpPr>
        <p:spPr>
          <a:ln/>
        </p:spPr>
        <p:txBody>
          <a:bodyPr/>
          <a:lstStyle>
            <a:lvl1pPr>
              <a:defRPr/>
            </a:lvl1pPr>
          </a:lstStyle>
          <a:p>
            <a:pPr>
              <a:defRPr/>
            </a:pPr>
            <a:fld id="{A0103B22-091B-4BF4-952F-0741EAC2376E}"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1028" name="Rectangle 4"/>
          <p:cNvSpPr>
            <a:spLocks noGrp="1" noChangeArrowheads="1"/>
          </p:cNvSpPr>
          <p:nvPr>
            <p:ph type="dt" sz="half" idx="2"/>
          </p:nvPr>
        </p:nvSpPr>
        <p:spPr bwMode="auto">
          <a:xfrm>
            <a:off x="1066800" y="228600"/>
            <a:ext cx="83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vl1pPr>
          </a:lstStyle>
          <a:p>
            <a:pPr>
              <a:defRPr/>
            </a:pPr>
            <a:fld id="{0C225339-E30C-4C92-ADCC-83F2781C884A}" type="datetime1">
              <a:rPr lang="fi-FI"/>
              <a:pPr>
                <a:defRPr/>
              </a:pPr>
              <a:t>21.1.2020</a:t>
            </a:fld>
            <a:endParaRPr lang="fi-FI"/>
          </a:p>
        </p:txBody>
      </p:sp>
      <p:sp>
        <p:nvSpPr>
          <p:cNvPr id="1029" name="Rectangle 5"/>
          <p:cNvSpPr>
            <a:spLocks noGrp="1" noChangeArrowheads="1"/>
          </p:cNvSpPr>
          <p:nvPr>
            <p:ph type="ftr" sz="quarter" idx="3"/>
          </p:nvPr>
        </p:nvSpPr>
        <p:spPr bwMode="auto">
          <a:xfrm>
            <a:off x="1905000" y="228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vl1pPr>
          </a:lstStyle>
          <a:p>
            <a:pPr>
              <a:defRPr/>
            </a:pPr>
            <a:r>
              <a:rPr lang="fi-FI"/>
              <a:t>Author / Subject</a:t>
            </a:r>
          </a:p>
        </p:txBody>
      </p:sp>
      <p:sp>
        <p:nvSpPr>
          <p:cNvPr id="1030" name="Rectangle 6"/>
          <p:cNvSpPr>
            <a:spLocks noGrp="1" noChangeArrowheads="1"/>
          </p:cNvSpPr>
          <p:nvPr>
            <p:ph type="sldNum" sz="quarter" idx="4"/>
          </p:nvPr>
        </p:nvSpPr>
        <p:spPr bwMode="auto">
          <a:xfrm>
            <a:off x="685800" y="228600"/>
            <a:ext cx="381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lvl1pPr>
          </a:lstStyle>
          <a:p>
            <a:pPr>
              <a:defRPr/>
            </a:pPr>
            <a:fld id="{9C30BDD3-E201-497D-8CFC-E4690448F043}" type="slidenum">
              <a:rPr lang="fi-FI"/>
              <a:pPr>
                <a:defRPr/>
              </a:pPr>
              <a:t>‹#›</a:t>
            </a:fld>
            <a:endParaRPr lang="fi-FI"/>
          </a:p>
        </p:txBody>
      </p:sp>
      <p:pic>
        <p:nvPicPr>
          <p:cNvPr id="1031" name="Picture 10" descr="Ponsse logo"/>
          <p:cNvPicPr>
            <a:picLocks noChangeAspect="1" noChangeArrowheads="1"/>
          </p:cNvPicPr>
          <p:nvPr/>
        </p:nvPicPr>
        <p:blipFill>
          <a:blip r:embed="rId14" cstate="print"/>
          <a:srcRect/>
          <a:stretch>
            <a:fillRect/>
          </a:stretch>
        </p:blipFill>
        <p:spPr bwMode="auto">
          <a:xfrm>
            <a:off x="7102475" y="0"/>
            <a:ext cx="1431925" cy="431800"/>
          </a:xfrm>
          <a:prstGeom prst="rect">
            <a:avLst/>
          </a:prstGeom>
          <a:noFill/>
          <a:ln w="9525">
            <a:noFill/>
            <a:miter lim="800000"/>
            <a:headEnd/>
            <a:tailEnd/>
          </a:ln>
        </p:spPr>
      </p:pic>
      <p:pic>
        <p:nvPicPr>
          <p:cNvPr id="1032" name="Picture 11" descr="Ponsse ppt alapalkki"/>
          <p:cNvPicPr>
            <a:picLocks noChangeAspect="1" noChangeArrowheads="1"/>
          </p:cNvPicPr>
          <p:nvPr/>
        </p:nvPicPr>
        <p:blipFill>
          <a:blip r:embed="rId15" cstate="print"/>
          <a:srcRect/>
          <a:stretch>
            <a:fillRect/>
          </a:stretch>
        </p:blipFill>
        <p:spPr bwMode="auto">
          <a:xfrm>
            <a:off x="0" y="6240463"/>
            <a:ext cx="9145588"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2pPr>
      <a:lvl3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3pPr>
      <a:lvl4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4pPr>
      <a:lvl5pPr algn="l" rtl="0" eaLnBrk="0" fontAlgn="base" hangingPunct="0">
        <a:spcBef>
          <a:spcPct val="0"/>
        </a:spcBef>
        <a:spcAft>
          <a:spcPct val="0"/>
        </a:spcAft>
        <a:defRPr sz="3600">
          <a:solidFill>
            <a:schemeClr val="tx2"/>
          </a:solidFill>
          <a:latin typeface="Arial Black" pitchFamily="1" charset="0"/>
          <a:ea typeface="ＭＳ Ｐゴシック" pitchFamily="1" charset="-128"/>
        </a:defRPr>
      </a:lvl5pPr>
      <a:lvl6pPr marL="4572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6pPr>
      <a:lvl7pPr marL="9144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7pPr>
      <a:lvl8pPr marL="13716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8pPr>
      <a:lvl9pPr marL="1828800" algn="l" rtl="0" eaLnBrk="1" fontAlgn="base" hangingPunct="1">
        <a:spcBef>
          <a:spcPct val="0"/>
        </a:spcBef>
        <a:spcAft>
          <a:spcPct val="0"/>
        </a:spcAft>
        <a:defRPr sz="3600">
          <a:solidFill>
            <a:schemeClr val="tx2"/>
          </a:solidFill>
          <a:latin typeface="Arial Black" pitchFamily="1" charset="0"/>
          <a:ea typeface="ＭＳ Ｐゴシック" pitchFamily="1" charset="-128"/>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 charset="0"/>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6.png"/><Relationship Id="rId4" Type="http://schemas.openxmlformats.org/officeDocument/2006/relationships/image" Target="../media/image67.png"/></Relationships>
</file>

<file path=ppt/slides/_rels/slide5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äivämäärän paikkamerkki 3"/>
          <p:cNvSpPr>
            <a:spLocks noGrp="1"/>
          </p:cNvSpPr>
          <p:nvPr>
            <p:ph type="dt" sz="quarter" idx="10"/>
          </p:nvPr>
        </p:nvSpPr>
        <p:spPr>
          <a:noFill/>
        </p:spPr>
        <p:txBody>
          <a:bodyPr/>
          <a:lstStyle/>
          <a:p>
            <a:fld id="{4BFAC33C-530C-4CCE-BE89-6ED90B244970}" type="datetime1">
              <a:rPr lang="fi-FI" smtClean="0"/>
              <a:pPr/>
              <a:t>21.1.2020</a:t>
            </a:fld>
            <a:endParaRPr lang="fi-FI" smtClean="0"/>
          </a:p>
        </p:txBody>
      </p:sp>
      <p:sp>
        <p:nvSpPr>
          <p:cNvPr id="3075" name="Alatunnisteen paikkamerkki 4"/>
          <p:cNvSpPr>
            <a:spLocks noGrp="1"/>
          </p:cNvSpPr>
          <p:nvPr>
            <p:ph type="ftr" sz="quarter" idx="11"/>
          </p:nvPr>
        </p:nvSpPr>
        <p:spPr>
          <a:noFill/>
        </p:spPr>
        <p:txBody>
          <a:bodyPr/>
          <a:lstStyle/>
          <a:p>
            <a:r>
              <a:rPr lang="fi-FI" smtClean="0"/>
              <a:t>Author / Subject</a:t>
            </a:r>
          </a:p>
        </p:txBody>
      </p:sp>
      <p:sp>
        <p:nvSpPr>
          <p:cNvPr id="3076" name="Dian numeron paikkamerkki 5"/>
          <p:cNvSpPr>
            <a:spLocks noGrp="1"/>
          </p:cNvSpPr>
          <p:nvPr>
            <p:ph type="sldNum" sz="quarter" idx="12"/>
          </p:nvPr>
        </p:nvSpPr>
        <p:spPr>
          <a:noFill/>
        </p:spPr>
        <p:txBody>
          <a:bodyPr/>
          <a:lstStyle/>
          <a:p>
            <a:fld id="{E30C5879-6DDB-4FE9-97CB-9972C394FEB2}" type="slidenum">
              <a:rPr lang="fi-FI" smtClean="0"/>
              <a:pPr/>
              <a:t>1</a:t>
            </a:fld>
            <a:endParaRPr lang="fi-FI" smtClean="0"/>
          </a:p>
        </p:txBody>
      </p:sp>
      <p:pic>
        <p:nvPicPr>
          <p:cNvPr id="3077" name="Picture 4" descr="ergo8w_104 lores"/>
          <p:cNvPicPr>
            <a:picLocks noChangeAspect="1" noChangeArrowheads="1"/>
          </p:cNvPicPr>
          <p:nvPr/>
        </p:nvPicPr>
        <p:blipFill>
          <a:blip r:embed="rId3" cstate="print"/>
          <a:srcRect l="3226"/>
          <a:stretch>
            <a:fillRect/>
          </a:stretch>
        </p:blipFill>
        <p:spPr bwMode="auto">
          <a:xfrm>
            <a:off x="0" y="0"/>
            <a:ext cx="9144000" cy="6248400"/>
          </a:xfrm>
          <a:prstGeom prst="rect">
            <a:avLst/>
          </a:prstGeom>
          <a:noFill/>
          <a:ln w="9525">
            <a:noFill/>
            <a:miter lim="800000"/>
            <a:headEnd/>
            <a:tailEnd/>
          </a:ln>
        </p:spPr>
      </p:pic>
      <p:sp>
        <p:nvSpPr>
          <p:cNvPr id="3078" name="Rectangle 2"/>
          <p:cNvSpPr>
            <a:spLocks noGrp="1" noChangeArrowheads="1"/>
          </p:cNvSpPr>
          <p:nvPr>
            <p:ph type="title"/>
          </p:nvPr>
        </p:nvSpPr>
        <p:spPr bwMode="white">
          <a:xfrm>
            <a:off x="323850" y="2636838"/>
            <a:ext cx="8275638" cy="1143000"/>
          </a:xfrm>
        </p:spPr>
        <p:txBody>
          <a:bodyPr/>
          <a:lstStyle/>
          <a:p>
            <a:pPr algn="r" eaLnBrk="1" hangingPunct="1"/>
            <a:r>
              <a:rPr lang="fi-FI" smtClean="0">
                <a:solidFill>
                  <a:schemeClr val="bg1"/>
                </a:solidFill>
              </a:rPr>
              <a:t>H-series harvester heads</a:t>
            </a:r>
            <a:br>
              <a:rPr lang="fi-FI" smtClean="0">
                <a:solidFill>
                  <a:schemeClr val="bg1"/>
                </a:solidFill>
              </a:rPr>
            </a:br>
            <a:r>
              <a:rPr lang="fi-FI" smtClean="0">
                <a:solidFill>
                  <a:schemeClr val="bg1"/>
                </a:solidFill>
              </a:rPr>
              <a:t>Adusting considerations</a:t>
            </a:r>
          </a:p>
        </p:txBody>
      </p:sp>
      <p:sp>
        <p:nvSpPr>
          <p:cNvPr id="3079" name="Rectangle 3"/>
          <p:cNvSpPr>
            <a:spLocks noGrp="1" noChangeArrowheads="1"/>
          </p:cNvSpPr>
          <p:nvPr>
            <p:ph type="body" idx="1"/>
          </p:nvPr>
        </p:nvSpPr>
        <p:spPr bwMode="white">
          <a:xfrm>
            <a:off x="838200" y="2286000"/>
            <a:ext cx="7772400" cy="350838"/>
          </a:xfrm>
        </p:spPr>
        <p:txBody>
          <a:bodyPr/>
          <a:lstStyle/>
          <a:p>
            <a:pPr algn="r" eaLnBrk="1" hangingPunct="1"/>
            <a:r>
              <a:rPr lang="fi-FI" smtClean="0">
                <a:solidFill>
                  <a:schemeClr val="bg1"/>
                </a:solidFill>
                <a:latin typeface="Arial Black" pitchFamily="1" charset="0"/>
              </a:rPr>
              <a:t>PONSSE</a:t>
            </a:r>
          </a:p>
        </p:txBody>
      </p:sp>
      <p:pic>
        <p:nvPicPr>
          <p:cNvPr id="3080" name="Picture 8" descr="Ponsse logo"/>
          <p:cNvPicPr>
            <a:picLocks noChangeAspect="1" noChangeArrowheads="1"/>
          </p:cNvPicPr>
          <p:nvPr/>
        </p:nvPicPr>
        <p:blipFill>
          <a:blip r:embed="rId4"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fi-FI" dirty="0" err="1" smtClean="0"/>
              <a:t>Saw</a:t>
            </a:r>
            <a:r>
              <a:rPr lang="fi-FI" dirty="0" smtClean="0"/>
              <a:t> </a:t>
            </a:r>
            <a:r>
              <a:rPr lang="fi-FI" dirty="0" err="1" smtClean="0"/>
              <a:t>chain</a:t>
            </a:r>
            <a:r>
              <a:rPr lang="fi-FI" dirty="0" smtClean="0"/>
              <a:t> </a:t>
            </a:r>
            <a:r>
              <a:rPr lang="fi-FI" dirty="0" err="1" smtClean="0"/>
              <a:t>rolling</a:t>
            </a:r>
            <a:r>
              <a:rPr lang="fi-FI" dirty="0" smtClean="0"/>
              <a:t> </a:t>
            </a:r>
            <a:r>
              <a:rPr lang="fi-FI" dirty="0" err="1" smtClean="0"/>
              <a:t>advance</a:t>
            </a:r>
            <a:r>
              <a:rPr lang="fi-FI" dirty="0" smtClean="0"/>
              <a:t> </a:t>
            </a:r>
            <a:br>
              <a:rPr lang="fi-FI" dirty="0" smtClean="0"/>
            </a:br>
            <a:endParaRPr lang="fi-FI" sz="1100" dirty="0" smtClean="0">
              <a:solidFill>
                <a:srgbClr val="FF0000"/>
              </a:solidFill>
              <a:latin typeface="+mn-lt"/>
              <a:cs typeface="Arial" pitchFamily="34" charset="0"/>
            </a:endParaRPr>
          </a:p>
        </p:txBody>
      </p:sp>
      <p:sp>
        <p:nvSpPr>
          <p:cNvPr id="6147" name="Content Placeholder 2"/>
          <p:cNvSpPr>
            <a:spLocks noGrp="1"/>
          </p:cNvSpPr>
          <p:nvPr>
            <p:ph sz="half" idx="1"/>
          </p:nvPr>
        </p:nvSpPr>
        <p:spPr>
          <a:xfrm>
            <a:off x="323850" y="1341438"/>
            <a:ext cx="4319588" cy="4754562"/>
          </a:xfrm>
        </p:spPr>
        <p:txBody>
          <a:bodyPr/>
          <a:lstStyle/>
          <a:p>
            <a:pPr marL="0" indent="0">
              <a:defRPr/>
            </a:pPr>
            <a:r>
              <a:rPr lang="fi-FI" sz="1400" dirty="0" smtClean="0"/>
              <a:t>Service </a:t>
            </a:r>
            <a:r>
              <a:rPr lang="fi-FI" sz="1400" dirty="0" smtClean="0">
                <a:sym typeface="Wingdings" pitchFamily="2" charset="2"/>
              </a:rPr>
              <a:t> </a:t>
            </a:r>
            <a:r>
              <a:rPr lang="fi-FI" sz="1400" dirty="0" err="1" smtClean="0">
                <a:sym typeface="Wingdings" pitchFamily="2" charset="2"/>
              </a:rPr>
              <a:t>Settings</a:t>
            </a:r>
            <a:r>
              <a:rPr lang="fi-FI" sz="1400" dirty="0" smtClean="0">
                <a:sym typeface="Wingdings" pitchFamily="2" charset="2"/>
              </a:rPr>
              <a:t>  </a:t>
            </a:r>
            <a:r>
              <a:rPr lang="fi-FI" sz="1400" dirty="0" err="1" smtClean="0">
                <a:sym typeface="Wingdings" pitchFamily="2" charset="2"/>
              </a:rPr>
              <a:t>Measuring</a:t>
            </a:r>
            <a:r>
              <a:rPr lang="fi-FI" sz="1400" dirty="0" smtClean="0">
                <a:sym typeface="Wingdings" pitchFamily="2" charset="2"/>
              </a:rPr>
              <a:t> </a:t>
            </a:r>
            <a:r>
              <a:rPr lang="fi-FI" sz="1400" dirty="0" err="1" smtClean="0">
                <a:sym typeface="Wingdings" pitchFamily="2" charset="2"/>
              </a:rPr>
              <a:t>device</a:t>
            </a:r>
            <a:r>
              <a:rPr lang="fi-FI" sz="1400" dirty="0" smtClean="0">
                <a:sym typeface="Wingdings" pitchFamily="2" charset="2"/>
              </a:rPr>
              <a:t> </a:t>
            </a:r>
            <a:r>
              <a:rPr lang="fi-FI" sz="1400" dirty="0" err="1" smtClean="0">
                <a:sym typeface="Wingdings" pitchFamily="2" charset="2"/>
              </a:rPr>
              <a:t>outputs</a:t>
            </a:r>
            <a:r>
              <a:rPr lang="fi-FI" sz="1400" dirty="0" smtClean="0">
                <a:sym typeface="Wingdings" pitchFamily="2" charset="2"/>
              </a:rPr>
              <a:t>, </a:t>
            </a:r>
            <a:r>
              <a:rPr lang="fi-FI" sz="1400" dirty="0" err="1" smtClean="0">
                <a:sym typeface="Wingdings" pitchFamily="2" charset="2"/>
              </a:rPr>
              <a:t>harvester</a:t>
            </a:r>
            <a:r>
              <a:rPr lang="fi-FI" sz="1400" dirty="0" smtClean="0">
                <a:sym typeface="Wingdings" pitchFamily="2" charset="2"/>
              </a:rPr>
              <a:t> </a:t>
            </a:r>
            <a:r>
              <a:rPr lang="fi-FI" sz="1400" dirty="0" err="1" smtClean="0">
                <a:sym typeface="Wingdings" pitchFamily="2" charset="2"/>
              </a:rPr>
              <a:t>head</a:t>
            </a:r>
            <a:r>
              <a:rPr lang="fi-FI" sz="1400" dirty="0" smtClean="0">
                <a:sym typeface="Wingdings" pitchFamily="2" charset="2"/>
              </a:rPr>
              <a:t>  </a:t>
            </a:r>
            <a:r>
              <a:rPr lang="fi-FI" sz="1400" dirty="0" err="1" smtClean="0">
                <a:sym typeface="Wingdings" pitchFamily="2" charset="2"/>
              </a:rPr>
              <a:t>Saw</a:t>
            </a:r>
            <a:r>
              <a:rPr lang="fi-FI" sz="1400" dirty="0" smtClean="0">
                <a:sym typeface="Wingdings" pitchFamily="2" charset="2"/>
              </a:rPr>
              <a:t> </a:t>
            </a:r>
            <a:r>
              <a:rPr lang="fi-FI" sz="1400" dirty="0" err="1" smtClean="0">
                <a:sym typeface="Wingdings" pitchFamily="2" charset="2"/>
              </a:rPr>
              <a:t>motor</a:t>
            </a:r>
            <a:r>
              <a:rPr lang="fi-FI" sz="1400" dirty="0" smtClean="0">
                <a:sym typeface="Wingdings" pitchFamily="2" charset="2"/>
              </a:rPr>
              <a:t>  </a:t>
            </a:r>
            <a:r>
              <a:rPr lang="fi-FI" sz="1400" dirty="0" err="1" smtClean="0">
                <a:sym typeface="Wingdings" pitchFamily="2" charset="2"/>
              </a:rPr>
              <a:t>Adjustments</a:t>
            </a:r>
            <a:endParaRPr lang="fi-FI" sz="1400" dirty="0" smtClean="0"/>
          </a:p>
          <a:p>
            <a:pPr marL="0" indent="0">
              <a:defRPr/>
            </a:pPr>
            <a:endParaRPr lang="fi-FI" sz="1400" dirty="0" smtClean="0"/>
          </a:p>
          <a:p>
            <a:pPr marL="0" indent="0">
              <a:defRPr/>
            </a:pPr>
            <a:r>
              <a:rPr lang="fi-FI" sz="1200" dirty="0" smtClean="0"/>
              <a:t>By </a:t>
            </a:r>
            <a:r>
              <a:rPr lang="fi-FI" sz="1200" dirty="0" err="1" smtClean="0"/>
              <a:t>using</a:t>
            </a:r>
            <a:r>
              <a:rPr lang="fi-FI" sz="1200" dirty="0" smtClean="0"/>
              <a:t> </a:t>
            </a:r>
            <a:r>
              <a:rPr lang="fi-FI" sz="1200" dirty="0" err="1" smtClean="0"/>
              <a:t>slight</a:t>
            </a:r>
            <a:r>
              <a:rPr lang="fi-FI" sz="1200" dirty="0" smtClean="0"/>
              <a:t> </a:t>
            </a:r>
            <a:r>
              <a:rPr lang="fi-FI" sz="1200" dirty="0" err="1" smtClean="0"/>
              <a:t>acceleration</a:t>
            </a:r>
            <a:r>
              <a:rPr lang="fi-FI" sz="1200" dirty="0" smtClean="0"/>
              <a:t> and </a:t>
            </a:r>
            <a:r>
              <a:rPr lang="fi-FI" sz="1200" dirty="0" err="1" smtClean="0"/>
              <a:t>deceleration</a:t>
            </a:r>
            <a:r>
              <a:rPr lang="fi-FI" sz="1200" dirty="0" smtClean="0"/>
              <a:t> </a:t>
            </a:r>
            <a:r>
              <a:rPr lang="fi-FI" sz="1200" dirty="0" err="1" smtClean="0"/>
              <a:t>ramps</a:t>
            </a:r>
            <a:r>
              <a:rPr lang="fi-FI" sz="1200" dirty="0" smtClean="0"/>
              <a:t>, </a:t>
            </a:r>
            <a:r>
              <a:rPr lang="fi-FI" sz="1200" dirty="0" err="1" smtClean="0"/>
              <a:t>it</a:t>
            </a:r>
            <a:r>
              <a:rPr lang="fi-FI" sz="1200" dirty="0" smtClean="0"/>
              <a:t> is </a:t>
            </a:r>
            <a:r>
              <a:rPr lang="fi-FI" sz="1200" dirty="0" err="1" smtClean="0"/>
              <a:t>possible</a:t>
            </a:r>
            <a:r>
              <a:rPr lang="fi-FI" sz="1200" dirty="0" smtClean="0"/>
              <a:t> to </a:t>
            </a:r>
            <a:r>
              <a:rPr lang="fi-FI" sz="1200" dirty="0" err="1" smtClean="0"/>
              <a:t>save</a:t>
            </a:r>
            <a:r>
              <a:rPr lang="fi-FI" sz="1200" dirty="0" smtClean="0"/>
              <a:t> </a:t>
            </a:r>
            <a:r>
              <a:rPr lang="fi-FI" sz="1200" dirty="0" err="1" smtClean="0"/>
              <a:t>fuel</a:t>
            </a:r>
            <a:r>
              <a:rPr lang="fi-FI" sz="1200" dirty="0" smtClean="0"/>
              <a:t> and </a:t>
            </a:r>
            <a:r>
              <a:rPr lang="fi-FI" sz="1200" dirty="0" err="1" smtClean="0"/>
              <a:t>extending</a:t>
            </a:r>
            <a:r>
              <a:rPr lang="fi-FI" sz="1200" dirty="0" smtClean="0"/>
              <a:t> the </a:t>
            </a:r>
            <a:r>
              <a:rPr lang="fi-FI" sz="1200" dirty="0" err="1" smtClean="0"/>
              <a:t>hydraulic</a:t>
            </a:r>
            <a:r>
              <a:rPr lang="fi-FI" sz="1200" dirty="0" smtClean="0"/>
              <a:t> </a:t>
            </a:r>
            <a:r>
              <a:rPr lang="fi-FI" sz="1200" dirty="0" err="1" smtClean="0"/>
              <a:t>system</a:t>
            </a:r>
            <a:r>
              <a:rPr lang="fi-FI" sz="1200" dirty="0" smtClean="0"/>
              <a:t> </a:t>
            </a:r>
            <a:r>
              <a:rPr lang="fi-FI" sz="1200" dirty="0" err="1" smtClean="0"/>
              <a:t>component</a:t>
            </a:r>
            <a:r>
              <a:rPr lang="fi-FI" sz="1200" dirty="0" smtClean="0"/>
              <a:t> </a:t>
            </a:r>
            <a:r>
              <a:rPr lang="fi-FI" sz="1200" dirty="0" err="1" smtClean="0"/>
              <a:t>lifetime</a:t>
            </a:r>
            <a:endParaRPr lang="en-US" sz="1200" dirty="0" smtClean="0"/>
          </a:p>
          <a:p>
            <a:pPr marL="0" indent="0">
              <a:buFontTx/>
              <a:buChar char="-"/>
              <a:defRPr/>
            </a:pPr>
            <a:endParaRPr lang="en-US" sz="1100" dirty="0" smtClean="0"/>
          </a:p>
          <a:p>
            <a:pPr marL="0" indent="0">
              <a:defRPr/>
            </a:pPr>
            <a:r>
              <a:rPr lang="en-US" sz="1100" b="1" dirty="0" smtClean="0"/>
              <a:t>Ascending (acceleration) ramp</a:t>
            </a:r>
          </a:p>
          <a:p>
            <a:pPr marL="228600" indent="-228600">
              <a:buFontTx/>
              <a:buAutoNum type="arabicPeriod"/>
              <a:defRPr/>
            </a:pPr>
            <a:r>
              <a:rPr lang="fi-FI" sz="1100" dirty="0" smtClean="0"/>
              <a:t>0 ms </a:t>
            </a:r>
            <a:r>
              <a:rPr lang="fi-FI" sz="1100" dirty="0" err="1" smtClean="0"/>
              <a:t>ramp</a:t>
            </a:r>
            <a:r>
              <a:rPr lang="fi-FI" sz="1100" dirty="0" smtClean="0"/>
              <a:t>, </a:t>
            </a:r>
            <a:r>
              <a:rPr lang="fi-FI" sz="1100" dirty="0" err="1" smtClean="0"/>
              <a:t>saw</a:t>
            </a:r>
            <a:r>
              <a:rPr lang="fi-FI" sz="1100" dirty="0" smtClean="0"/>
              <a:t> </a:t>
            </a:r>
            <a:r>
              <a:rPr lang="fi-FI" sz="1100" dirty="0" err="1" smtClean="0"/>
              <a:t>motor</a:t>
            </a:r>
            <a:r>
              <a:rPr lang="fi-FI" sz="1100" dirty="0" smtClean="0"/>
              <a:t> </a:t>
            </a:r>
            <a:r>
              <a:rPr lang="fi-FI" sz="1100" dirty="0" err="1" smtClean="0"/>
              <a:t>spool</a:t>
            </a:r>
            <a:r>
              <a:rPr lang="fi-FI" sz="1100" dirty="0" smtClean="0"/>
              <a:t> is </a:t>
            </a:r>
            <a:r>
              <a:rPr lang="fi-FI" sz="1100" dirty="0" err="1" smtClean="0"/>
              <a:t>opened</a:t>
            </a:r>
            <a:r>
              <a:rPr lang="fi-FI" sz="1100" dirty="0" smtClean="0"/>
              <a:t> </a:t>
            </a:r>
            <a:r>
              <a:rPr lang="fi-FI" sz="1100" dirty="0" err="1" smtClean="0"/>
              <a:t>with</a:t>
            </a:r>
            <a:r>
              <a:rPr lang="fi-FI" sz="1100" dirty="0" smtClean="0"/>
              <a:t> no </a:t>
            </a:r>
            <a:r>
              <a:rPr lang="fi-FI" sz="1100" dirty="0" err="1" smtClean="0"/>
              <a:t>ramp</a:t>
            </a:r>
            <a:r>
              <a:rPr lang="fi-FI" sz="1100" dirty="0" smtClean="0"/>
              <a:t> </a:t>
            </a:r>
            <a:r>
              <a:rPr lang="fi-FI" sz="1100" dirty="0" smtClean="0">
                <a:sym typeface="Wingdings" pitchFamily="2" charset="2"/>
              </a:rPr>
              <a:t> </a:t>
            </a:r>
            <a:r>
              <a:rPr lang="fi-FI" sz="1100" dirty="0" err="1" smtClean="0">
                <a:sym typeface="Wingdings" pitchFamily="2" charset="2"/>
              </a:rPr>
              <a:t>full</a:t>
            </a:r>
            <a:r>
              <a:rPr lang="fi-FI" sz="1100" dirty="0" smtClean="0">
                <a:sym typeface="Wingdings" pitchFamily="2" charset="2"/>
              </a:rPr>
              <a:t> </a:t>
            </a:r>
            <a:r>
              <a:rPr lang="fi-FI" sz="1100" dirty="0" err="1" smtClean="0">
                <a:sym typeface="Wingdings" pitchFamily="2" charset="2"/>
              </a:rPr>
              <a:t>pressure</a:t>
            </a:r>
            <a:r>
              <a:rPr lang="fi-FI" sz="1100" dirty="0" smtClean="0">
                <a:sym typeface="Wingdings" pitchFamily="2" charset="2"/>
              </a:rPr>
              <a:t> </a:t>
            </a:r>
            <a:r>
              <a:rPr lang="fi-FI" sz="1100" dirty="0" err="1" smtClean="0">
                <a:sym typeface="Wingdings" pitchFamily="2" charset="2"/>
              </a:rPr>
              <a:t>right</a:t>
            </a:r>
            <a:r>
              <a:rPr lang="fi-FI" sz="1100" dirty="0" smtClean="0">
                <a:sym typeface="Wingdings" pitchFamily="2" charset="2"/>
              </a:rPr>
              <a:t> </a:t>
            </a:r>
            <a:r>
              <a:rPr lang="fi-FI" sz="1100" dirty="0" err="1" smtClean="0">
                <a:sym typeface="Wingdings" pitchFamily="2" charset="2"/>
              </a:rPr>
              <a:t>away</a:t>
            </a:r>
            <a:endParaRPr lang="fi-FI" sz="1100" dirty="0" smtClean="0"/>
          </a:p>
          <a:p>
            <a:pPr marL="228600" indent="-228600">
              <a:buFontTx/>
              <a:buAutoNum type="arabicPeriod"/>
              <a:defRPr/>
            </a:pPr>
            <a:r>
              <a:rPr lang="fi-FI" sz="1100" dirty="0" smtClean="0"/>
              <a:t>50 – 150 ms </a:t>
            </a:r>
            <a:r>
              <a:rPr lang="fi-FI" sz="1100" dirty="0" err="1" smtClean="0"/>
              <a:t>ramp</a:t>
            </a:r>
            <a:r>
              <a:rPr lang="fi-FI" sz="1100" dirty="0" smtClean="0"/>
              <a:t>, the </a:t>
            </a:r>
            <a:r>
              <a:rPr lang="fi-FI" sz="1100" dirty="0" err="1" smtClean="0"/>
              <a:t>spool</a:t>
            </a:r>
            <a:r>
              <a:rPr lang="fi-FI" sz="1100" dirty="0" smtClean="0"/>
              <a:t> is </a:t>
            </a:r>
            <a:r>
              <a:rPr lang="fi-FI" sz="1100" dirty="0" err="1" smtClean="0"/>
              <a:t>opened</a:t>
            </a:r>
            <a:r>
              <a:rPr lang="fi-FI" sz="1100" dirty="0" smtClean="0"/>
              <a:t> </a:t>
            </a:r>
            <a:r>
              <a:rPr lang="fi-FI" sz="1100" dirty="0" err="1" smtClean="0"/>
              <a:t>with</a:t>
            </a:r>
            <a:r>
              <a:rPr lang="fi-FI" sz="1100" dirty="0" smtClean="0"/>
              <a:t> a </a:t>
            </a:r>
            <a:r>
              <a:rPr lang="fi-FI" sz="1100" dirty="0" err="1" smtClean="0"/>
              <a:t>slight</a:t>
            </a:r>
            <a:r>
              <a:rPr lang="fi-FI" sz="1100" dirty="0" smtClean="0"/>
              <a:t> </a:t>
            </a:r>
            <a:r>
              <a:rPr lang="fi-FI" sz="1100" dirty="0" err="1" smtClean="0"/>
              <a:t>ramp</a:t>
            </a:r>
            <a:r>
              <a:rPr lang="fi-FI" sz="1100" dirty="0" smtClean="0"/>
              <a:t> </a:t>
            </a:r>
            <a:r>
              <a:rPr lang="fi-FI" sz="1100" dirty="0" smtClean="0">
                <a:sym typeface="Wingdings" pitchFamily="2" charset="2"/>
              </a:rPr>
              <a:t> a </a:t>
            </a:r>
            <a:r>
              <a:rPr lang="fi-FI" sz="1100" dirty="0" err="1" smtClean="0">
                <a:sym typeface="Wingdings" pitchFamily="2" charset="2"/>
              </a:rPr>
              <a:t>bit</a:t>
            </a:r>
            <a:r>
              <a:rPr lang="fi-FI" sz="1100" dirty="0" smtClean="0">
                <a:sym typeface="Wingdings" pitchFamily="2" charset="2"/>
              </a:rPr>
              <a:t> </a:t>
            </a:r>
            <a:r>
              <a:rPr lang="fi-FI" sz="1100" dirty="0" err="1" smtClean="0">
                <a:sym typeface="Wingdings" pitchFamily="2" charset="2"/>
              </a:rPr>
              <a:t>bigger</a:t>
            </a:r>
            <a:r>
              <a:rPr lang="fi-FI" sz="1100" dirty="0" smtClean="0">
                <a:sym typeface="Wingdings" pitchFamily="2" charset="2"/>
              </a:rPr>
              <a:t> </a:t>
            </a:r>
            <a:r>
              <a:rPr lang="fi-FI" sz="1100" dirty="0" err="1" smtClean="0">
                <a:sym typeface="Wingdings" pitchFamily="2" charset="2"/>
              </a:rPr>
              <a:t>saw</a:t>
            </a:r>
            <a:r>
              <a:rPr lang="fi-FI" sz="1100" dirty="0" smtClean="0">
                <a:sym typeface="Wingdings" pitchFamily="2" charset="2"/>
              </a:rPr>
              <a:t> </a:t>
            </a:r>
            <a:r>
              <a:rPr lang="fi-FI" sz="1100" dirty="0" err="1" smtClean="0">
                <a:sym typeface="Wingdings" pitchFamily="2" charset="2"/>
              </a:rPr>
              <a:t>chain</a:t>
            </a:r>
            <a:r>
              <a:rPr lang="fi-FI" sz="1100" dirty="0" smtClean="0">
                <a:sym typeface="Wingdings" pitchFamily="2" charset="2"/>
              </a:rPr>
              <a:t> </a:t>
            </a:r>
            <a:r>
              <a:rPr lang="fi-FI" sz="1100" dirty="0" err="1" smtClean="0">
                <a:sym typeface="Wingdings" pitchFamily="2" charset="2"/>
              </a:rPr>
              <a:t>rolling</a:t>
            </a:r>
            <a:r>
              <a:rPr lang="fi-FI" sz="1100" dirty="0" smtClean="0">
                <a:sym typeface="Wingdings" pitchFamily="2" charset="2"/>
              </a:rPr>
              <a:t> </a:t>
            </a:r>
            <a:r>
              <a:rPr lang="fi-FI" sz="1100" dirty="0" err="1" smtClean="0">
                <a:sym typeface="Wingdings" pitchFamily="2" charset="2"/>
              </a:rPr>
              <a:t>advance</a:t>
            </a:r>
            <a:r>
              <a:rPr lang="fi-FI" sz="1100" dirty="0" smtClean="0">
                <a:sym typeface="Wingdings" pitchFamily="2" charset="2"/>
              </a:rPr>
              <a:t> is </a:t>
            </a:r>
            <a:r>
              <a:rPr lang="fi-FI" sz="1100" dirty="0" err="1" smtClean="0">
                <a:sym typeface="Wingdings" pitchFamily="2" charset="2"/>
              </a:rPr>
              <a:t>needed</a:t>
            </a:r>
            <a:r>
              <a:rPr lang="fi-FI" sz="1100" dirty="0" smtClean="0">
                <a:sym typeface="Wingdings" pitchFamily="2" charset="2"/>
              </a:rPr>
              <a:t> </a:t>
            </a:r>
            <a:r>
              <a:rPr lang="fi-FI" sz="1100" dirty="0" err="1" smtClean="0">
                <a:sym typeface="Wingdings" pitchFamily="2" charset="2"/>
              </a:rPr>
              <a:t>because</a:t>
            </a:r>
            <a:r>
              <a:rPr lang="fi-FI" sz="1100" dirty="0" smtClean="0">
                <a:sym typeface="Wingdings" pitchFamily="2" charset="2"/>
              </a:rPr>
              <a:t> the </a:t>
            </a:r>
            <a:r>
              <a:rPr lang="fi-FI" sz="1100" dirty="0" err="1" smtClean="0">
                <a:sym typeface="Wingdings" pitchFamily="2" charset="2"/>
              </a:rPr>
              <a:t>chain</a:t>
            </a:r>
            <a:r>
              <a:rPr lang="fi-FI" sz="1100" dirty="0" smtClean="0">
                <a:sym typeface="Wingdings" pitchFamily="2" charset="2"/>
              </a:rPr>
              <a:t> </a:t>
            </a:r>
            <a:r>
              <a:rPr lang="fi-FI" sz="1100" dirty="0" err="1" smtClean="0">
                <a:sym typeface="Wingdings" pitchFamily="2" charset="2"/>
              </a:rPr>
              <a:t>starts</a:t>
            </a:r>
            <a:r>
              <a:rPr lang="fi-FI" sz="1100" dirty="0" smtClean="0">
                <a:sym typeface="Wingdings" pitchFamily="2" charset="2"/>
              </a:rPr>
              <a:t> to </a:t>
            </a:r>
            <a:r>
              <a:rPr lang="fi-FI" sz="1100" dirty="0" err="1" smtClean="0">
                <a:sym typeface="Wingdings" pitchFamily="2" charset="2"/>
              </a:rPr>
              <a:t>rotate</a:t>
            </a:r>
            <a:r>
              <a:rPr lang="fi-FI" sz="1100" dirty="0" smtClean="0">
                <a:sym typeface="Wingdings" pitchFamily="2" charset="2"/>
              </a:rPr>
              <a:t> a </a:t>
            </a:r>
            <a:r>
              <a:rPr lang="fi-FI" sz="1100" dirty="0" err="1" smtClean="0">
                <a:sym typeface="Wingdings" pitchFamily="2" charset="2"/>
              </a:rPr>
              <a:t>bit</a:t>
            </a:r>
            <a:r>
              <a:rPr lang="fi-FI" sz="1100" dirty="0" smtClean="0">
                <a:sym typeface="Wingdings" pitchFamily="2" charset="2"/>
              </a:rPr>
              <a:t> </a:t>
            </a:r>
            <a:r>
              <a:rPr lang="fi-FI" sz="1100" dirty="0" err="1" smtClean="0">
                <a:sym typeface="Wingdings" pitchFamily="2" charset="2"/>
              </a:rPr>
              <a:t>slower</a:t>
            </a:r>
            <a:endParaRPr lang="fi-FI" sz="1100" dirty="0" smtClean="0"/>
          </a:p>
          <a:p>
            <a:pPr marL="228600" indent="-228600">
              <a:buFont typeface="+mj-lt"/>
              <a:buAutoNum type="arabicPeriod"/>
              <a:defRPr/>
            </a:pPr>
            <a:r>
              <a:rPr lang="fi-FI" sz="1100" dirty="0" smtClean="0"/>
              <a:t>200 ms </a:t>
            </a:r>
            <a:r>
              <a:rPr lang="fi-FI" sz="1100" dirty="0" err="1" smtClean="0"/>
              <a:t>ramp</a:t>
            </a:r>
            <a:r>
              <a:rPr lang="fi-FI" sz="1100" dirty="0" smtClean="0"/>
              <a:t> </a:t>
            </a:r>
            <a:r>
              <a:rPr lang="fi-FI" sz="1100" dirty="0" err="1" smtClean="0"/>
              <a:t>may</a:t>
            </a:r>
            <a:r>
              <a:rPr lang="fi-FI" sz="1100" dirty="0" smtClean="0"/>
              <a:t> </a:t>
            </a:r>
            <a:r>
              <a:rPr lang="fi-FI" sz="1100" dirty="0" err="1" smtClean="0"/>
              <a:t>cause</a:t>
            </a:r>
            <a:r>
              <a:rPr lang="fi-FI" sz="1100" dirty="0" smtClean="0"/>
              <a:t> the </a:t>
            </a:r>
            <a:r>
              <a:rPr lang="fi-FI" sz="1100" dirty="0" err="1" smtClean="0"/>
              <a:t>pressure</a:t>
            </a:r>
            <a:r>
              <a:rPr lang="fi-FI" sz="1100" dirty="0" smtClean="0"/>
              <a:t> to </a:t>
            </a:r>
            <a:r>
              <a:rPr lang="fi-FI" sz="1100" dirty="0" err="1" smtClean="0"/>
              <a:t>increase</a:t>
            </a:r>
            <a:r>
              <a:rPr lang="fi-FI" sz="1100" dirty="0" smtClean="0"/>
              <a:t> </a:t>
            </a:r>
            <a:r>
              <a:rPr lang="fi-FI" sz="1100" dirty="0" err="1" smtClean="0"/>
              <a:t>so</a:t>
            </a:r>
            <a:r>
              <a:rPr lang="fi-FI" sz="1100" dirty="0" smtClean="0"/>
              <a:t> </a:t>
            </a:r>
            <a:r>
              <a:rPr lang="fi-FI" sz="1100" dirty="0" err="1" smtClean="0"/>
              <a:t>slow</a:t>
            </a:r>
            <a:r>
              <a:rPr lang="fi-FI" sz="1100" dirty="0" smtClean="0"/>
              <a:t>, </a:t>
            </a:r>
            <a:r>
              <a:rPr lang="fi-FI" sz="1100" dirty="0" err="1" smtClean="0"/>
              <a:t>that</a:t>
            </a:r>
            <a:r>
              <a:rPr lang="fi-FI" sz="1100" dirty="0" smtClean="0"/>
              <a:t> the </a:t>
            </a:r>
            <a:r>
              <a:rPr lang="fi-FI" sz="1100" dirty="0" err="1" smtClean="0"/>
              <a:t>chain</a:t>
            </a:r>
            <a:r>
              <a:rPr lang="fi-FI" sz="1100" dirty="0" smtClean="0"/>
              <a:t> </a:t>
            </a:r>
            <a:r>
              <a:rPr lang="fi-FI" sz="1100" dirty="0" err="1" smtClean="0"/>
              <a:t>will</a:t>
            </a:r>
            <a:r>
              <a:rPr lang="fi-FI" sz="1100" dirty="0" smtClean="0"/>
              <a:t> </a:t>
            </a:r>
            <a:r>
              <a:rPr lang="fi-FI" sz="1100" dirty="0" err="1" smtClean="0"/>
              <a:t>hit</a:t>
            </a:r>
            <a:r>
              <a:rPr lang="fi-FI" sz="1100" dirty="0" smtClean="0"/>
              <a:t> the </a:t>
            </a:r>
            <a:r>
              <a:rPr lang="fi-FI" sz="1100" dirty="0" err="1" smtClean="0"/>
              <a:t>tree</a:t>
            </a:r>
            <a:r>
              <a:rPr lang="fi-FI" sz="1100" dirty="0" smtClean="0"/>
              <a:t> </a:t>
            </a:r>
            <a:r>
              <a:rPr lang="fi-FI" sz="1100" dirty="0" err="1" smtClean="0"/>
              <a:t>before</a:t>
            </a:r>
            <a:r>
              <a:rPr lang="fi-FI" sz="1100" dirty="0" smtClean="0"/>
              <a:t> </a:t>
            </a:r>
            <a:r>
              <a:rPr lang="fi-FI" sz="1100" dirty="0" err="1" smtClean="0"/>
              <a:t>rotation</a:t>
            </a:r>
            <a:r>
              <a:rPr lang="fi-FI" sz="1100" dirty="0" smtClean="0"/>
              <a:t> </a:t>
            </a:r>
            <a:r>
              <a:rPr lang="fi-FI" sz="1100" dirty="0" smtClean="0">
                <a:sym typeface="Wingdings" pitchFamily="2" charset="2"/>
              </a:rPr>
              <a:t> </a:t>
            </a:r>
            <a:r>
              <a:rPr lang="fi-FI" sz="1100" dirty="0" err="1" smtClean="0">
                <a:sym typeface="Wingdings" pitchFamily="2" charset="2"/>
              </a:rPr>
              <a:t>may</a:t>
            </a:r>
            <a:r>
              <a:rPr lang="fi-FI" sz="1100" dirty="0" smtClean="0">
                <a:sym typeface="Wingdings" pitchFamily="2" charset="2"/>
              </a:rPr>
              <a:t> </a:t>
            </a:r>
            <a:r>
              <a:rPr lang="fi-FI" sz="1100" dirty="0" err="1" smtClean="0">
                <a:sym typeface="Wingdings" pitchFamily="2" charset="2"/>
              </a:rPr>
              <a:t>not</a:t>
            </a:r>
            <a:r>
              <a:rPr lang="fi-FI" sz="1100" dirty="0" smtClean="0">
                <a:sym typeface="Wingdings" pitchFamily="2" charset="2"/>
              </a:rPr>
              <a:t> </a:t>
            </a:r>
            <a:r>
              <a:rPr lang="fi-FI" sz="1100" dirty="0" err="1" smtClean="0">
                <a:sym typeface="Wingdings" pitchFamily="2" charset="2"/>
              </a:rPr>
              <a:t>have</a:t>
            </a:r>
            <a:r>
              <a:rPr lang="fi-FI" sz="1100" dirty="0" smtClean="0">
                <a:sym typeface="Wingdings" pitchFamily="2" charset="2"/>
              </a:rPr>
              <a:t> </a:t>
            </a:r>
            <a:r>
              <a:rPr lang="fi-FI" sz="1100" dirty="0" err="1" smtClean="0">
                <a:sym typeface="Wingdings" pitchFamily="2" charset="2"/>
              </a:rPr>
              <a:t>enough</a:t>
            </a:r>
            <a:r>
              <a:rPr lang="fi-FI" sz="1100" dirty="0" smtClean="0">
                <a:sym typeface="Wingdings" pitchFamily="2" charset="2"/>
              </a:rPr>
              <a:t> </a:t>
            </a:r>
            <a:r>
              <a:rPr lang="fi-FI" sz="1100" dirty="0" err="1" smtClean="0">
                <a:sym typeface="Wingdings" pitchFamily="2" charset="2"/>
              </a:rPr>
              <a:t>power</a:t>
            </a:r>
            <a:r>
              <a:rPr lang="fi-FI" sz="1100" dirty="0" smtClean="0">
                <a:sym typeface="Wingdings" pitchFamily="2" charset="2"/>
              </a:rPr>
              <a:t> to </a:t>
            </a:r>
            <a:r>
              <a:rPr lang="fi-FI" sz="1100" dirty="0" err="1" smtClean="0">
                <a:sym typeface="Wingdings" pitchFamily="2" charset="2"/>
              </a:rPr>
              <a:t>start</a:t>
            </a:r>
            <a:r>
              <a:rPr lang="fi-FI" sz="1100" dirty="0" smtClean="0">
                <a:sym typeface="Wingdings" pitchFamily="2" charset="2"/>
              </a:rPr>
              <a:t> to </a:t>
            </a:r>
            <a:r>
              <a:rPr lang="fi-FI" sz="1100" dirty="0" err="1" smtClean="0">
                <a:sym typeface="Wingdings" pitchFamily="2" charset="2"/>
              </a:rPr>
              <a:t>rotate</a:t>
            </a:r>
            <a:endParaRPr lang="en-US" sz="1100" dirty="0" smtClean="0"/>
          </a:p>
          <a:p>
            <a:pPr marL="228600" indent="-228600">
              <a:defRPr/>
            </a:pPr>
            <a:endParaRPr lang="en-US" sz="1100" dirty="0" smtClean="0"/>
          </a:p>
          <a:p>
            <a:pPr marL="228600" indent="-228600">
              <a:defRPr/>
            </a:pPr>
            <a:r>
              <a:rPr lang="en-US" sz="1100" b="1" dirty="0" smtClean="0"/>
              <a:t>Receding (deceleration) ramp</a:t>
            </a:r>
            <a:endParaRPr lang="fi-FI" sz="1100" b="1" dirty="0" smtClean="0"/>
          </a:p>
          <a:p>
            <a:pPr marL="228600" indent="-228600">
              <a:buFont typeface="+mj-lt"/>
              <a:buAutoNum type="arabicPeriod"/>
              <a:defRPr/>
            </a:pPr>
            <a:r>
              <a:rPr lang="fi-FI" sz="1100" dirty="0" smtClean="0"/>
              <a:t>0 ms </a:t>
            </a:r>
            <a:r>
              <a:rPr lang="en-US" sz="1100" dirty="0" smtClean="0"/>
              <a:t>ramp, saw motor spool is closed instantly</a:t>
            </a:r>
            <a:endParaRPr lang="fi-FI" sz="1100" dirty="0" smtClean="0"/>
          </a:p>
          <a:p>
            <a:pPr marL="228600" indent="-228600">
              <a:buFont typeface="+mj-lt"/>
              <a:buAutoNum type="arabicPeriod"/>
              <a:defRPr/>
            </a:pPr>
            <a:r>
              <a:rPr lang="fi-FI" sz="1100" dirty="0" smtClean="0"/>
              <a:t>100 – 200 ms, </a:t>
            </a:r>
            <a:r>
              <a:rPr lang="fi-FI" sz="1100" dirty="0" err="1" smtClean="0"/>
              <a:t>spool</a:t>
            </a:r>
            <a:r>
              <a:rPr lang="fi-FI" sz="1100" dirty="0" smtClean="0"/>
              <a:t> is </a:t>
            </a:r>
            <a:r>
              <a:rPr lang="fi-FI" sz="1100" dirty="0" err="1" smtClean="0"/>
              <a:t>closed</a:t>
            </a:r>
            <a:r>
              <a:rPr lang="fi-FI" sz="1100" dirty="0" smtClean="0"/>
              <a:t> </a:t>
            </a:r>
            <a:r>
              <a:rPr lang="fi-FI" sz="1100" dirty="0" err="1" smtClean="0"/>
              <a:t>with</a:t>
            </a:r>
            <a:r>
              <a:rPr lang="fi-FI" sz="1100" dirty="0" smtClean="0"/>
              <a:t> a </a:t>
            </a:r>
            <a:r>
              <a:rPr lang="fi-FI" sz="1100" dirty="0" err="1" smtClean="0"/>
              <a:t>slight</a:t>
            </a:r>
            <a:r>
              <a:rPr lang="fi-FI" sz="1100" dirty="0" smtClean="0"/>
              <a:t> </a:t>
            </a:r>
            <a:r>
              <a:rPr lang="fi-FI" sz="1100" dirty="0" err="1" smtClean="0"/>
              <a:t>ramp</a:t>
            </a:r>
            <a:r>
              <a:rPr lang="fi-FI" sz="1100" dirty="0" smtClean="0"/>
              <a:t>, </a:t>
            </a:r>
            <a:r>
              <a:rPr lang="fi-FI" sz="1100" dirty="0" err="1" smtClean="0"/>
              <a:t>pressure</a:t>
            </a:r>
            <a:r>
              <a:rPr lang="fi-FI" sz="1100" dirty="0" smtClean="0"/>
              <a:t> </a:t>
            </a:r>
            <a:r>
              <a:rPr lang="fi-FI" sz="1100" dirty="0" err="1" smtClean="0"/>
              <a:t>goes</a:t>
            </a:r>
            <a:r>
              <a:rPr lang="fi-FI" sz="1100" dirty="0" smtClean="0"/>
              <a:t> </a:t>
            </a:r>
            <a:r>
              <a:rPr lang="fi-FI" sz="1100" dirty="0" err="1" smtClean="0"/>
              <a:t>down</a:t>
            </a:r>
            <a:r>
              <a:rPr lang="fi-FI" sz="1100" dirty="0" smtClean="0"/>
              <a:t> </a:t>
            </a:r>
            <a:r>
              <a:rPr lang="fi-FI" sz="1100" dirty="0" err="1" smtClean="0"/>
              <a:t>more</a:t>
            </a:r>
            <a:r>
              <a:rPr lang="fi-FI" sz="1100" dirty="0" smtClean="0"/>
              <a:t> </a:t>
            </a:r>
            <a:r>
              <a:rPr lang="fi-FI" sz="1100" dirty="0" err="1" smtClean="0"/>
              <a:t>gently</a:t>
            </a:r>
            <a:endParaRPr lang="fi-FI" sz="1100" dirty="0" smtClean="0"/>
          </a:p>
          <a:p>
            <a:pPr marL="228600" indent="-228600">
              <a:buFont typeface="+mj-lt"/>
              <a:buAutoNum type="arabicPeriod"/>
              <a:defRPr/>
            </a:pPr>
            <a:r>
              <a:rPr lang="fi-FI" sz="1100" dirty="0" smtClean="0"/>
              <a:t>200 ms, </a:t>
            </a:r>
            <a:r>
              <a:rPr lang="fi-FI" sz="1100" dirty="0" err="1" smtClean="0"/>
              <a:t>with</a:t>
            </a:r>
            <a:r>
              <a:rPr lang="fi-FI" sz="1100" dirty="0" smtClean="0"/>
              <a:t> long </a:t>
            </a:r>
            <a:r>
              <a:rPr lang="fi-FI" sz="1100" dirty="0" err="1" smtClean="0"/>
              <a:t>ramp</a:t>
            </a:r>
            <a:r>
              <a:rPr lang="fi-FI" sz="1100" dirty="0" smtClean="0"/>
              <a:t> </a:t>
            </a:r>
            <a:r>
              <a:rPr lang="fi-FI" sz="1100" dirty="0" err="1" smtClean="0"/>
              <a:t>it</a:t>
            </a:r>
            <a:r>
              <a:rPr lang="fi-FI" sz="1100" dirty="0" smtClean="0"/>
              <a:t> is </a:t>
            </a:r>
            <a:r>
              <a:rPr lang="fi-FI" sz="1100" dirty="0" err="1" smtClean="0"/>
              <a:t>possible</a:t>
            </a:r>
            <a:r>
              <a:rPr lang="fi-FI" sz="1100" dirty="0" smtClean="0"/>
              <a:t> to </a:t>
            </a:r>
            <a:r>
              <a:rPr lang="fi-FI" sz="1100" dirty="0" err="1" smtClean="0"/>
              <a:t>rotate</a:t>
            </a:r>
            <a:r>
              <a:rPr lang="fi-FI" sz="1100" dirty="0" smtClean="0"/>
              <a:t> the </a:t>
            </a:r>
            <a:r>
              <a:rPr lang="fi-FI" sz="1100" dirty="0" err="1" smtClean="0"/>
              <a:t>saw</a:t>
            </a:r>
            <a:r>
              <a:rPr lang="fi-FI" sz="1100" dirty="0" smtClean="0"/>
              <a:t> </a:t>
            </a:r>
            <a:r>
              <a:rPr lang="fi-FI" sz="1100" dirty="0" err="1" smtClean="0"/>
              <a:t>chain</a:t>
            </a:r>
            <a:r>
              <a:rPr lang="fi-FI" sz="1100" dirty="0" smtClean="0"/>
              <a:t> a </a:t>
            </a:r>
            <a:r>
              <a:rPr lang="fi-FI" sz="1100" dirty="0" err="1" smtClean="0"/>
              <a:t>bit</a:t>
            </a:r>
            <a:r>
              <a:rPr lang="fi-FI" sz="1100" dirty="0" smtClean="0"/>
              <a:t> </a:t>
            </a:r>
            <a:r>
              <a:rPr lang="fi-FI" sz="1100" dirty="0" err="1" smtClean="0"/>
              <a:t>while</a:t>
            </a:r>
            <a:r>
              <a:rPr lang="fi-FI" sz="1100" dirty="0" smtClean="0"/>
              <a:t> </a:t>
            </a:r>
            <a:r>
              <a:rPr lang="fi-FI" sz="1100" dirty="0" err="1" smtClean="0"/>
              <a:t>pulling</a:t>
            </a:r>
            <a:r>
              <a:rPr lang="fi-FI" sz="1100" dirty="0" smtClean="0"/>
              <a:t> the </a:t>
            </a:r>
            <a:r>
              <a:rPr lang="fi-FI" sz="1100" dirty="0" err="1" smtClean="0"/>
              <a:t>sawbar</a:t>
            </a:r>
            <a:r>
              <a:rPr lang="fi-FI" sz="1100" dirty="0" smtClean="0"/>
              <a:t> in </a:t>
            </a:r>
            <a:r>
              <a:rPr lang="fi-FI" sz="1100" dirty="0" smtClean="0">
                <a:sym typeface="Wingdings" pitchFamily="2" charset="2"/>
              </a:rPr>
              <a:t> </a:t>
            </a:r>
            <a:r>
              <a:rPr lang="fi-FI" sz="1100" dirty="0" err="1" smtClean="0">
                <a:sym typeface="Wingdings" pitchFamily="2" charset="2"/>
              </a:rPr>
              <a:t>good</a:t>
            </a:r>
            <a:r>
              <a:rPr lang="fi-FI" sz="1100" dirty="0" smtClean="0">
                <a:sym typeface="Wingdings" pitchFamily="2" charset="2"/>
              </a:rPr>
              <a:t> in </a:t>
            </a:r>
            <a:r>
              <a:rPr lang="fi-FI" sz="1100" dirty="0" err="1" smtClean="0">
                <a:sym typeface="Wingdings" pitchFamily="2" charset="2"/>
              </a:rPr>
              <a:t>thick</a:t>
            </a:r>
            <a:r>
              <a:rPr lang="fi-FI" sz="1100" dirty="0" smtClean="0">
                <a:sym typeface="Wingdings" pitchFamily="2" charset="2"/>
              </a:rPr>
              <a:t> </a:t>
            </a:r>
            <a:r>
              <a:rPr lang="fi-FI" sz="1100" dirty="0" err="1" smtClean="0">
                <a:sym typeface="Wingdings" pitchFamily="2" charset="2"/>
              </a:rPr>
              <a:t>undergrowth</a:t>
            </a:r>
            <a:r>
              <a:rPr lang="fi-FI" sz="1100" dirty="0" smtClean="0">
                <a:sym typeface="Wingdings" pitchFamily="2" charset="2"/>
              </a:rPr>
              <a:t> and </a:t>
            </a:r>
            <a:r>
              <a:rPr lang="fi-FI" sz="1100" dirty="0" err="1" smtClean="0">
                <a:sym typeface="Wingdings" pitchFamily="2" charset="2"/>
              </a:rPr>
              <a:t>brush</a:t>
            </a:r>
            <a:endParaRPr lang="fi-FI" sz="1100" dirty="0" smtClean="0"/>
          </a:p>
          <a:p>
            <a:pPr marL="0" indent="0">
              <a:defRPr/>
            </a:pPr>
            <a:endParaRPr lang="fi-FI" sz="1100" dirty="0" smtClean="0"/>
          </a:p>
        </p:txBody>
      </p:sp>
      <p:pic>
        <p:nvPicPr>
          <p:cNvPr id="12292" name="Picture 2"/>
          <p:cNvPicPr>
            <a:picLocks noGrp="1" noChangeAspect="1" noChangeArrowheads="1"/>
          </p:cNvPicPr>
          <p:nvPr>
            <p:ph sz="half" idx="2"/>
          </p:nvPr>
        </p:nvPicPr>
        <p:blipFill>
          <a:blip r:embed="rId2" cstate="print"/>
          <a:srcRect/>
          <a:stretch>
            <a:fillRect/>
          </a:stretch>
        </p:blipFill>
        <p:spPr>
          <a:xfrm>
            <a:off x="4932363" y="2565400"/>
            <a:ext cx="3810000" cy="2160588"/>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fi-FI" smtClean="0"/>
              <a:t>Braking control level</a:t>
            </a:r>
            <a:br>
              <a:rPr lang="fi-FI" smtClean="0"/>
            </a:br>
            <a:endParaRPr lang="fi-FI" smtClean="0"/>
          </a:p>
        </p:txBody>
      </p:sp>
      <p:sp>
        <p:nvSpPr>
          <p:cNvPr id="7171" name="Content Placeholder 2"/>
          <p:cNvSpPr>
            <a:spLocks noGrp="1"/>
          </p:cNvSpPr>
          <p:nvPr>
            <p:ph sz="half" idx="1"/>
          </p:nvPr>
        </p:nvSpPr>
        <p:spPr>
          <a:xfrm>
            <a:off x="468313" y="1341438"/>
            <a:ext cx="4027487" cy="4754562"/>
          </a:xfrm>
        </p:spPr>
        <p:txBody>
          <a:bodyPr/>
          <a:lstStyle/>
          <a:p>
            <a:pPr marL="0" indent="0">
              <a:defRPr/>
            </a:pPr>
            <a:r>
              <a:rPr lang="fi-FI" sz="1400" dirty="0" smtClean="0"/>
              <a:t>Service </a:t>
            </a:r>
            <a:r>
              <a:rPr lang="fi-FI" sz="1400" dirty="0" smtClean="0">
                <a:sym typeface="Wingdings" pitchFamily="2" charset="2"/>
              </a:rPr>
              <a:t> </a:t>
            </a:r>
            <a:r>
              <a:rPr lang="fi-FI" sz="1400" dirty="0" err="1" smtClean="0">
                <a:sym typeface="Wingdings" pitchFamily="2" charset="2"/>
              </a:rPr>
              <a:t>Settings</a:t>
            </a:r>
            <a:r>
              <a:rPr lang="fi-FI" sz="1400" dirty="0" smtClean="0">
                <a:sym typeface="Wingdings" pitchFamily="2" charset="2"/>
              </a:rPr>
              <a:t>  </a:t>
            </a:r>
            <a:r>
              <a:rPr lang="fi-FI" sz="1400" dirty="0" err="1" smtClean="0">
                <a:sym typeface="Wingdings" pitchFamily="2" charset="2"/>
              </a:rPr>
              <a:t>Measuring</a:t>
            </a:r>
            <a:r>
              <a:rPr lang="fi-FI" sz="1400" dirty="0" smtClean="0">
                <a:sym typeface="Wingdings" pitchFamily="2" charset="2"/>
              </a:rPr>
              <a:t> </a:t>
            </a:r>
            <a:r>
              <a:rPr lang="fi-FI" sz="1400" dirty="0" err="1" smtClean="0">
                <a:sym typeface="Wingdings" pitchFamily="2" charset="2"/>
              </a:rPr>
              <a:t>device</a:t>
            </a:r>
            <a:r>
              <a:rPr lang="fi-FI" sz="1400" dirty="0" smtClean="0">
                <a:sym typeface="Wingdings" pitchFamily="2" charset="2"/>
              </a:rPr>
              <a:t> </a:t>
            </a:r>
            <a:r>
              <a:rPr lang="fi-FI" sz="1400" dirty="0" err="1" smtClean="0">
                <a:sym typeface="Wingdings" pitchFamily="2" charset="2"/>
              </a:rPr>
              <a:t>outputs</a:t>
            </a:r>
            <a:r>
              <a:rPr lang="fi-FI" sz="1400" dirty="0" smtClean="0">
                <a:sym typeface="Wingdings" pitchFamily="2" charset="2"/>
              </a:rPr>
              <a:t>, </a:t>
            </a:r>
            <a:r>
              <a:rPr lang="fi-FI" sz="1400" dirty="0" err="1" smtClean="0">
                <a:sym typeface="Wingdings" pitchFamily="2" charset="2"/>
              </a:rPr>
              <a:t>harvester</a:t>
            </a:r>
            <a:r>
              <a:rPr lang="fi-FI" sz="1400" dirty="0" smtClean="0">
                <a:sym typeface="Wingdings" pitchFamily="2" charset="2"/>
              </a:rPr>
              <a:t> </a:t>
            </a:r>
            <a:r>
              <a:rPr lang="fi-FI" sz="1400" dirty="0" err="1" smtClean="0">
                <a:sym typeface="Wingdings" pitchFamily="2" charset="2"/>
              </a:rPr>
              <a:t>head</a:t>
            </a:r>
            <a:r>
              <a:rPr lang="fi-FI" sz="1400" dirty="0" smtClean="0">
                <a:sym typeface="Wingdings" pitchFamily="2" charset="2"/>
              </a:rPr>
              <a:t>  </a:t>
            </a:r>
            <a:r>
              <a:rPr lang="fi-FI" sz="1400" dirty="0" err="1" smtClean="0">
                <a:sym typeface="Wingdings" pitchFamily="2" charset="2"/>
              </a:rPr>
              <a:t>Saw</a:t>
            </a:r>
            <a:r>
              <a:rPr lang="fi-FI" sz="1400" dirty="0" smtClean="0">
                <a:sym typeface="Wingdings" pitchFamily="2" charset="2"/>
              </a:rPr>
              <a:t> </a:t>
            </a:r>
            <a:r>
              <a:rPr lang="fi-FI" sz="1400" dirty="0" err="1" smtClean="0">
                <a:sym typeface="Wingdings" pitchFamily="2" charset="2"/>
              </a:rPr>
              <a:t>bar</a:t>
            </a:r>
            <a:r>
              <a:rPr lang="fi-FI" sz="1400" dirty="0" smtClean="0">
                <a:sym typeface="Wingdings" pitchFamily="2" charset="2"/>
              </a:rPr>
              <a:t> </a:t>
            </a:r>
            <a:r>
              <a:rPr lang="fi-FI" sz="1400" dirty="0" err="1" smtClean="0">
                <a:sym typeface="Wingdings" pitchFamily="2" charset="2"/>
              </a:rPr>
              <a:t>cylinder</a:t>
            </a:r>
            <a:r>
              <a:rPr lang="fi-FI" sz="1400" dirty="0" smtClean="0">
                <a:sym typeface="Wingdings" pitchFamily="2" charset="2"/>
              </a:rPr>
              <a:t> </a:t>
            </a:r>
            <a:r>
              <a:rPr lang="fi-FI" sz="1400" dirty="0" err="1" smtClean="0">
                <a:sym typeface="Wingdings" pitchFamily="2" charset="2"/>
              </a:rPr>
              <a:t>pressure</a:t>
            </a:r>
            <a:r>
              <a:rPr lang="fi-FI" sz="1400" dirty="0" smtClean="0">
                <a:sym typeface="Wingdings" pitchFamily="2" charset="2"/>
              </a:rPr>
              <a:t>  </a:t>
            </a:r>
            <a:r>
              <a:rPr lang="fi-FI" sz="1400" dirty="0" err="1" smtClean="0">
                <a:sym typeface="Wingdings" pitchFamily="2" charset="2"/>
              </a:rPr>
              <a:t>Adjustments</a:t>
            </a:r>
            <a:endParaRPr lang="fi-FI" sz="1400" dirty="0" smtClean="0"/>
          </a:p>
          <a:p>
            <a:pPr marL="0" indent="0">
              <a:defRPr/>
            </a:pPr>
            <a:endParaRPr lang="fi-FI" sz="1100" dirty="0" smtClean="0"/>
          </a:p>
          <a:p>
            <a:pPr marL="0" indent="0">
              <a:defRPr/>
            </a:pPr>
            <a:r>
              <a:rPr lang="fi-FI" sz="1100" dirty="0" err="1" smtClean="0"/>
              <a:t>When</a:t>
            </a:r>
            <a:r>
              <a:rPr lang="fi-FI" sz="1100" dirty="0" smtClean="0"/>
              <a:t> the </a:t>
            </a:r>
            <a:r>
              <a:rPr lang="fi-FI" sz="1100" dirty="0" err="1" smtClean="0"/>
              <a:t>saw</a:t>
            </a:r>
            <a:r>
              <a:rPr lang="fi-FI" sz="1100" dirty="0" smtClean="0"/>
              <a:t> </a:t>
            </a:r>
            <a:r>
              <a:rPr lang="fi-FI" sz="1100" dirty="0" err="1" smtClean="0"/>
              <a:t>bar</a:t>
            </a:r>
            <a:r>
              <a:rPr lang="fi-FI" sz="1100" dirty="0" smtClean="0"/>
              <a:t> is </a:t>
            </a:r>
            <a:r>
              <a:rPr lang="fi-FI" sz="1100" dirty="0" err="1" smtClean="0"/>
              <a:t>pulled</a:t>
            </a:r>
            <a:r>
              <a:rPr lang="fi-FI" sz="1100" dirty="0" smtClean="0"/>
              <a:t> </a:t>
            </a:r>
            <a:r>
              <a:rPr lang="fi-FI" sz="1100" dirty="0" err="1" smtClean="0"/>
              <a:t>back</a:t>
            </a:r>
            <a:r>
              <a:rPr lang="fi-FI" sz="1100" dirty="0" smtClean="0"/>
              <a:t> to the home position, </a:t>
            </a:r>
            <a:r>
              <a:rPr lang="fi-FI" sz="1100" dirty="0" err="1" smtClean="0"/>
              <a:t>there</a:t>
            </a:r>
            <a:r>
              <a:rPr lang="fi-FI" sz="1100" dirty="0" smtClean="0"/>
              <a:t> </a:t>
            </a:r>
            <a:r>
              <a:rPr lang="fi-FI" sz="1100" dirty="0" err="1" smtClean="0"/>
              <a:t>are</a:t>
            </a:r>
            <a:r>
              <a:rPr lang="fi-FI" sz="1100" dirty="0" smtClean="0"/>
              <a:t> 3 </a:t>
            </a:r>
            <a:r>
              <a:rPr lang="fi-FI" sz="1100" dirty="0" err="1" smtClean="0"/>
              <a:t>phases</a:t>
            </a:r>
            <a:r>
              <a:rPr lang="fi-FI" sz="1100" dirty="0" smtClean="0"/>
              <a:t>:</a:t>
            </a:r>
          </a:p>
          <a:p>
            <a:pPr marL="228600" indent="-228600">
              <a:buFont typeface="+mj-lt"/>
              <a:buAutoNum type="arabicPeriod"/>
              <a:defRPr/>
            </a:pPr>
            <a:r>
              <a:rPr lang="fi-FI" sz="1100" dirty="0" err="1" smtClean="0"/>
              <a:t>First</a:t>
            </a:r>
            <a:r>
              <a:rPr lang="fi-FI" sz="1100" dirty="0" smtClean="0"/>
              <a:t>, the </a:t>
            </a:r>
            <a:r>
              <a:rPr lang="fi-FI" sz="1100" dirty="0" err="1" smtClean="0"/>
              <a:t>blade</a:t>
            </a:r>
            <a:r>
              <a:rPr lang="fi-FI" sz="1100" dirty="0" smtClean="0"/>
              <a:t> is </a:t>
            </a:r>
            <a:r>
              <a:rPr lang="fi-FI" sz="1100" dirty="0" err="1" smtClean="0"/>
              <a:t>pulled</a:t>
            </a:r>
            <a:r>
              <a:rPr lang="fi-FI" sz="1100" dirty="0" smtClean="0"/>
              <a:t> in </a:t>
            </a:r>
            <a:r>
              <a:rPr lang="fi-FI" sz="1100" dirty="0" err="1" smtClean="0"/>
              <a:t>from</a:t>
            </a:r>
            <a:r>
              <a:rPr lang="fi-FI" sz="1100" dirty="0" smtClean="0"/>
              <a:t> the </a:t>
            </a:r>
            <a:r>
              <a:rPr lang="fi-FI" sz="1100" dirty="0" err="1" smtClean="0"/>
              <a:t>control</a:t>
            </a:r>
            <a:r>
              <a:rPr lang="fi-FI" sz="1100" dirty="0" smtClean="0"/>
              <a:t> </a:t>
            </a:r>
            <a:r>
              <a:rPr lang="fi-FI" sz="1100" dirty="0" err="1" smtClean="0"/>
              <a:t>with</a:t>
            </a:r>
            <a:r>
              <a:rPr lang="fi-FI" sz="1100" dirty="0" smtClean="0"/>
              <a:t> </a:t>
            </a:r>
            <a:r>
              <a:rPr lang="fi-FI" sz="1100" dirty="0" err="1" smtClean="0"/>
              <a:t>Maximum</a:t>
            </a:r>
            <a:r>
              <a:rPr lang="fi-FI" sz="1100" dirty="0" smtClean="0"/>
              <a:t> </a:t>
            </a:r>
            <a:r>
              <a:rPr lang="fi-FI" sz="1100" dirty="0" err="1" smtClean="0"/>
              <a:t>control</a:t>
            </a:r>
            <a:r>
              <a:rPr lang="fi-FI" sz="1100" dirty="0" smtClean="0"/>
              <a:t> </a:t>
            </a:r>
            <a:r>
              <a:rPr lang="fi-FI" sz="1100" dirty="0" err="1" smtClean="0"/>
              <a:t>level</a:t>
            </a:r>
            <a:r>
              <a:rPr lang="fi-FI" sz="1100" dirty="0" smtClean="0"/>
              <a:t>.</a:t>
            </a:r>
          </a:p>
          <a:p>
            <a:pPr marL="228600" indent="-228600">
              <a:buFont typeface="+mj-lt"/>
              <a:buAutoNum type="arabicPeriod"/>
              <a:defRPr/>
            </a:pPr>
            <a:r>
              <a:rPr lang="fi-FI" sz="1100" dirty="0" err="1" smtClean="0"/>
              <a:t>When</a:t>
            </a:r>
            <a:r>
              <a:rPr lang="fi-FI" sz="1100" dirty="0" smtClean="0"/>
              <a:t> the </a:t>
            </a:r>
            <a:r>
              <a:rPr lang="fi-FI" sz="1100" dirty="0" err="1" smtClean="0"/>
              <a:t>blade</a:t>
            </a:r>
            <a:r>
              <a:rPr lang="fi-FI" sz="1100" dirty="0" smtClean="0"/>
              <a:t> </a:t>
            </a:r>
            <a:r>
              <a:rPr lang="fi-FI" sz="1100" dirty="0" err="1" smtClean="0"/>
              <a:t>reaches</a:t>
            </a:r>
            <a:r>
              <a:rPr lang="fi-FI" sz="1100" dirty="0" smtClean="0"/>
              <a:t> the </a:t>
            </a:r>
            <a:r>
              <a:rPr lang="fi-FI" sz="1100" dirty="0" err="1" smtClean="0"/>
              <a:t>Braking</a:t>
            </a:r>
            <a:r>
              <a:rPr lang="fi-FI" sz="1100" dirty="0" smtClean="0"/>
              <a:t> </a:t>
            </a:r>
            <a:r>
              <a:rPr lang="fi-FI" sz="1100" dirty="0" err="1" smtClean="0"/>
              <a:t>start</a:t>
            </a:r>
            <a:r>
              <a:rPr lang="fi-FI" sz="1100" dirty="0" smtClean="0"/>
              <a:t> </a:t>
            </a:r>
            <a:r>
              <a:rPr lang="fi-FI" sz="1100" dirty="0" err="1" smtClean="0"/>
              <a:t>angle</a:t>
            </a:r>
            <a:r>
              <a:rPr lang="fi-FI" sz="1100" dirty="0" smtClean="0"/>
              <a:t>, </a:t>
            </a:r>
            <a:r>
              <a:rPr lang="fi-FI" sz="1100" dirty="0" err="1" smtClean="0"/>
              <a:t>it</a:t>
            </a:r>
            <a:r>
              <a:rPr lang="fi-FI" sz="1100" dirty="0" smtClean="0"/>
              <a:t> </a:t>
            </a:r>
            <a:r>
              <a:rPr lang="fi-FI" sz="1100" dirty="0" err="1" smtClean="0"/>
              <a:t>will</a:t>
            </a:r>
            <a:r>
              <a:rPr lang="fi-FI" sz="1100" dirty="0" smtClean="0"/>
              <a:t> </a:t>
            </a:r>
            <a:r>
              <a:rPr lang="fi-FI" sz="1100" dirty="0" err="1" smtClean="0"/>
              <a:t>be</a:t>
            </a:r>
            <a:r>
              <a:rPr lang="fi-FI" sz="1100" dirty="0" smtClean="0"/>
              <a:t> </a:t>
            </a:r>
            <a:r>
              <a:rPr lang="fi-FI" sz="1100" dirty="0" err="1" smtClean="0"/>
              <a:t>pulled</a:t>
            </a:r>
            <a:r>
              <a:rPr lang="fi-FI" sz="1100" dirty="0" smtClean="0"/>
              <a:t> in </a:t>
            </a:r>
            <a:r>
              <a:rPr lang="fi-FI" sz="1100" dirty="0" err="1" smtClean="0"/>
              <a:t>with</a:t>
            </a:r>
            <a:r>
              <a:rPr lang="fi-FI" sz="1100" dirty="0" smtClean="0"/>
              <a:t> the </a:t>
            </a:r>
            <a:r>
              <a:rPr lang="fi-FI" sz="1100" dirty="0" err="1" smtClean="0"/>
              <a:t>Braking</a:t>
            </a:r>
            <a:r>
              <a:rPr lang="fi-FI" sz="1100" dirty="0" smtClean="0"/>
              <a:t> </a:t>
            </a:r>
            <a:r>
              <a:rPr lang="fi-FI" sz="1100" dirty="0" err="1" smtClean="0"/>
              <a:t>control</a:t>
            </a:r>
            <a:r>
              <a:rPr lang="fi-FI" sz="1100" dirty="0" smtClean="0"/>
              <a:t> </a:t>
            </a:r>
            <a:r>
              <a:rPr lang="fi-FI" sz="1100" dirty="0" err="1" smtClean="0"/>
              <a:t>level</a:t>
            </a:r>
            <a:r>
              <a:rPr lang="fi-FI" sz="1100" dirty="0" smtClean="0"/>
              <a:t>. </a:t>
            </a:r>
            <a:r>
              <a:rPr lang="fi-FI" sz="1100" dirty="0" err="1" smtClean="0"/>
              <a:t>This</a:t>
            </a:r>
            <a:r>
              <a:rPr lang="fi-FI" sz="1100" dirty="0" smtClean="0"/>
              <a:t> is </a:t>
            </a:r>
            <a:r>
              <a:rPr lang="fi-FI" sz="1100" dirty="0" err="1" smtClean="0"/>
              <a:t>done</a:t>
            </a:r>
            <a:r>
              <a:rPr lang="fi-FI" sz="1100" dirty="0" smtClean="0"/>
              <a:t> to </a:t>
            </a:r>
            <a:r>
              <a:rPr lang="fi-FI" sz="1100" dirty="0" err="1" smtClean="0"/>
              <a:t>slow</a:t>
            </a:r>
            <a:r>
              <a:rPr lang="fi-FI" sz="1100" dirty="0" smtClean="0"/>
              <a:t> </a:t>
            </a:r>
            <a:r>
              <a:rPr lang="fi-FI" sz="1100" dirty="0" err="1" smtClean="0"/>
              <a:t>down</a:t>
            </a:r>
            <a:r>
              <a:rPr lang="fi-FI" sz="1100" dirty="0" smtClean="0"/>
              <a:t> the </a:t>
            </a:r>
            <a:r>
              <a:rPr lang="fi-FI" sz="1100" dirty="0" err="1" smtClean="0"/>
              <a:t>pulling</a:t>
            </a:r>
            <a:r>
              <a:rPr lang="fi-FI" sz="1100" dirty="0" smtClean="0"/>
              <a:t> of the </a:t>
            </a:r>
            <a:r>
              <a:rPr lang="fi-FI" sz="1100" dirty="0" err="1" smtClean="0"/>
              <a:t>blade</a:t>
            </a:r>
            <a:r>
              <a:rPr lang="fi-FI" sz="1100" dirty="0" smtClean="0"/>
              <a:t> to </a:t>
            </a:r>
            <a:r>
              <a:rPr lang="fi-FI" sz="1100" dirty="0" err="1" smtClean="0"/>
              <a:t>reduce</a:t>
            </a:r>
            <a:r>
              <a:rPr lang="fi-FI" sz="1100" dirty="0" smtClean="0"/>
              <a:t> the </a:t>
            </a:r>
            <a:r>
              <a:rPr lang="fi-FI" sz="1100" dirty="0" err="1" smtClean="0"/>
              <a:t>stress</a:t>
            </a:r>
            <a:r>
              <a:rPr lang="fi-FI" sz="1100" dirty="0" smtClean="0"/>
              <a:t> to the </a:t>
            </a:r>
            <a:r>
              <a:rPr lang="fi-FI" sz="1100" dirty="0" err="1" smtClean="0"/>
              <a:t>components</a:t>
            </a:r>
            <a:r>
              <a:rPr lang="fi-FI" sz="1100" dirty="0" smtClean="0"/>
              <a:t>.</a:t>
            </a:r>
          </a:p>
          <a:p>
            <a:pPr marL="228600" indent="-228600">
              <a:buFont typeface="+mj-lt"/>
              <a:buAutoNum type="arabicPeriod"/>
              <a:defRPr/>
            </a:pPr>
            <a:r>
              <a:rPr lang="fi-FI" sz="1100" dirty="0" err="1" smtClean="0"/>
              <a:t>When</a:t>
            </a:r>
            <a:r>
              <a:rPr lang="fi-FI" sz="1100" dirty="0" smtClean="0"/>
              <a:t> the </a:t>
            </a:r>
            <a:r>
              <a:rPr lang="fi-FI" sz="1100" dirty="0" err="1" smtClean="0"/>
              <a:t>blade</a:t>
            </a:r>
            <a:r>
              <a:rPr lang="fi-FI" sz="1100" dirty="0" smtClean="0"/>
              <a:t> </a:t>
            </a:r>
            <a:r>
              <a:rPr lang="fi-FI" sz="1100" dirty="0" err="1" smtClean="0"/>
              <a:t>reaches</a:t>
            </a:r>
            <a:r>
              <a:rPr lang="fi-FI" sz="1100" dirty="0" smtClean="0"/>
              <a:t> the </a:t>
            </a:r>
            <a:r>
              <a:rPr lang="fi-FI" sz="1100" dirty="0" err="1" smtClean="0"/>
              <a:t>Braking</a:t>
            </a:r>
            <a:r>
              <a:rPr lang="fi-FI" sz="1100" dirty="0" smtClean="0"/>
              <a:t> </a:t>
            </a:r>
            <a:r>
              <a:rPr lang="fi-FI" sz="1100" dirty="0" err="1" smtClean="0"/>
              <a:t>end</a:t>
            </a:r>
            <a:r>
              <a:rPr lang="fi-FI" sz="1100" dirty="0" smtClean="0"/>
              <a:t> </a:t>
            </a:r>
            <a:r>
              <a:rPr lang="fi-FI" sz="1100" dirty="0" err="1" smtClean="0"/>
              <a:t>angle</a:t>
            </a:r>
            <a:r>
              <a:rPr lang="fi-FI" sz="1100" dirty="0" smtClean="0"/>
              <a:t>, </a:t>
            </a:r>
            <a:r>
              <a:rPr lang="fi-FI" sz="1100" dirty="0" err="1" smtClean="0"/>
              <a:t>it</a:t>
            </a:r>
            <a:r>
              <a:rPr lang="fi-FI" sz="1100" dirty="0" smtClean="0"/>
              <a:t> </a:t>
            </a:r>
            <a:r>
              <a:rPr lang="fi-FI" sz="1100" dirty="0" err="1" smtClean="0"/>
              <a:t>will</a:t>
            </a:r>
            <a:r>
              <a:rPr lang="fi-FI" sz="1100" dirty="0" smtClean="0"/>
              <a:t> </a:t>
            </a:r>
            <a:r>
              <a:rPr lang="fi-FI" sz="1100" dirty="0" err="1" smtClean="0"/>
              <a:t>again</a:t>
            </a:r>
            <a:r>
              <a:rPr lang="fi-FI" sz="1100" dirty="0" smtClean="0"/>
              <a:t> </a:t>
            </a:r>
            <a:r>
              <a:rPr lang="fi-FI" sz="1100" dirty="0" err="1" smtClean="0"/>
              <a:t>be</a:t>
            </a:r>
            <a:r>
              <a:rPr lang="fi-FI" sz="1100" dirty="0" smtClean="0"/>
              <a:t> </a:t>
            </a:r>
            <a:r>
              <a:rPr lang="fi-FI" sz="1100" dirty="0" err="1" smtClean="0"/>
              <a:t>pulled</a:t>
            </a:r>
            <a:r>
              <a:rPr lang="fi-FI" sz="1100" dirty="0" smtClean="0"/>
              <a:t> in </a:t>
            </a:r>
            <a:r>
              <a:rPr lang="fi-FI" sz="1100" dirty="0" err="1" smtClean="0"/>
              <a:t>with</a:t>
            </a:r>
            <a:r>
              <a:rPr lang="fi-FI" sz="1100" dirty="0" smtClean="0"/>
              <a:t> the </a:t>
            </a:r>
            <a:r>
              <a:rPr lang="fi-FI" sz="1100" dirty="0" err="1" smtClean="0"/>
              <a:t>Maximum</a:t>
            </a:r>
            <a:r>
              <a:rPr lang="fi-FI" sz="1100" dirty="0" smtClean="0"/>
              <a:t> </a:t>
            </a:r>
            <a:r>
              <a:rPr lang="fi-FI" sz="1100" dirty="0" err="1" smtClean="0"/>
              <a:t>control</a:t>
            </a:r>
            <a:r>
              <a:rPr lang="fi-FI" sz="1100" dirty="0" smtClean="0"/>
              <a:t> </a:t>
            </a:r>
            <a:r>
              <a:rPr lang="fi-FI" sz="1100" dirty="0" err="1" smtClean="0"/>
              <a:t>level</a:t>
            </a:r>
            <a:r>
              <a:rPr lang="fi-FI" sz="1100" dirty="0" smtClean="0"/>
              <a:t> to </a:t>
            </a:r>
            <a:r>
              <a:rPr lang="fi-FI" sz="1100" dirty="0" err="1" smtClean="0"/>
              <a:t>ensure</a:t>
            </a:r>
            <a:r>
              <a:rPr lang="fi-FI" sz="1100" dirty="0" smtClean="0"/>
              <a:t> </a:t>
            </a:r>
            <a:r>
              <a:rPr lang="fi-FI" sz="1100" dirty="0" err="1" smtClean="0"/>
              <a:t>that</a:t>
            </a:r>
            <a:r>
              <a:rPr lang="fi-FI" sz="1100" dirty="0" smtClean="0"/>
              <a:t> the </a:t>
            </a:r>
            <a:r>
              <a:rPr lang="fi-FI" sz="1100" dirty="0" err="1" smtClean="0"/>
              <a:t>blade</a:t>
            </a:r>
            <a:r>
              <a:rPr lang="fi-FI" sz="1100" dirty="0" smtClean="0"/>
              <a:t> </a:t>
            </a:r>
            <a:r>
              <a:rPr lang="fi-FI" sz="1100" dirty="0" err="1" smtClean="0"/>
              <a:t>reaches</a:t>
            </a:r>
            <a:r>
              <a:rPr lang="fi-FI" sz="1100" dirty="0" smtClean="0"/>
              <a:t> the home position</a:t>
            </a:r>
          </a:p>
          <a:p>
            <a:pPr marL="0" indent="0">
              <a:defRPr/>
            </a:pPr>
            <a:endParaRPr lang="fi-FI" sz="1100" dirty="0" smtClean="0"/>
          </a:p>
          <a:p>
            <a:pPr marL="228600" indent="-228600">
              <a:buFont typeface="Arial" pitchFamily="34" charset="0"/>
              <a:buChar char="•"/>
              <a:defRPr/>
            </a:pPr>
            <a:r>
              <a:rPr lang="fi-FI" sz="1100" dirty="0" err="1" smtClean="0"/>
              <a:t>During</a:t>
            </a:r>
            <a:r>
              <a:rPr lang="fi-FI" sz="1100" dirty="0" smtClean="0"/>
              <a:t> the </a:t>
            </a:r>
            <a:r>
              <a:rPr lang="fi-FI" sz="1100" dirty="0" err="1" smtClean="0"/>
              <a:t>wintertime</a:t>
            </a:r>
            <a:r>
              <a:rPr lang="fi-FI" sz="1100" dirty="0" smtClean="0"/>
              <a:t>, the </a:t>
            </a:r>
            <a:r>
              <a:rPr lang="fi-FI" sz="1100" dirty="0" err="1" smtClean="0"/>
              <a:t>Braking</a:t>
            </a:r>
            <a:r>
              <a:rPr lang="fi-FI" sz="1100" dirty="0" smtClean="0"/>
              <a:t> </a:t>
            </a:r>
            <a:r>
              <a:rPr lang="fi-FI" sz="1100" dirty="0" err="1" smtClean="0"/>
              <a:t>control</a:t>
            </a:r>
            <a:r>
              <a:rPr lang="fi-FI" sz="1100" dirty="0" smtClean="0"/>
              <a:t> </a:t>
            </a:r>
            <a:r>
              <a:rPr lang="fi-FI" sz="1100" dirty="0" err="1" smtClean="0"/>
              <a:t>level</a:t>
            </a:r>
            <a:r>
              <a:rPr lang="fi-FI" sz="1100" dirty="0" smtClean="0"/>
              <a:t> </a:t>
            </a:r>
            <a:r>
              <a:rPr lang="fi-FI" sz="1100" dirty="0" err="1" smtClean="0"/>
              <a:t>may</a:t>
            </a:r>
            <a:r>
              <a:rPr lang="fi-FI" sz="1100" dirty="0" smtClean="0"/>
              <a:t> </a:t>
            </a:r>
            <a:r>
              <a:rPr lang="fi-FI" sz="1100" dirty="0" err="1" smtClean="0"/>
              <a:t>have</a:t>
            </a:r>
            <a:r>
              <a:rPr lang="fi-FI" sz="1100" dirty="0" smtClean="0"/>
              <a:t> to </a:t>
            </a:r>
            <a:r>
              <a:rPr lang="fi-FI" sz="1100" dirty="0" err="1" smtClean="0"/>
              <a:t>be</a:t>
            </a:r>
            <a:r>
              <a:rPr lang="fi-FI" sz="1100" dirty="0" smtClean="0"/>
              <a:t> </a:t>
            </a:r>
            <a:r>
              <a:rPr lang="fi-FI" sz="1100" dirty="0" err="1" smtClean="0"/>
              <a:t>increased</a:t>
            </a:r>
            <a:r>
              <a:rPr lang="fi-FI" sz="1100" dirty="0" smtClean="0"/>
              <a:t> to 125 </a:t>
            </a:r>
            <a:r>
              <a:rPr lang="fi-FI" sz="1100" dirty="0" err="1" smtClean="0"/>
              <a:t>mA</a:t>
            </a:r>
            <a:r>
              <a:rPr lang="fi-FI" sz="1100" dirty="0" smtClean="0"/>
              <a:t> to </a:t>
            </a:r>
            <a:r>
              <a:rPr lang="fi-FI" sz="1100" dirty="0" err="1" smtClean="0"/>
              <a:t>ensure</a:t>
            </a:r>
            <a:r>
              <a:rPr lang="fi-FI" sz="1100" dirty="0" smtClean="0"/>
              <a:t> </a:t>
            </a:r>
            <a:r>
              <a:rPr lang="fi-FI" sz="1100" dirty="0" err="1" smtClean="0"/>
              <a:t>return</a:t>
            </a:r>
            <a:r>
              <a:rPr lang="fi-FI" sz="1100" dirty="0" smtClean="0"/>
              <a:t> of the </a:t>
            </a:r>
            <a:r>
              <a:rPr lang="fi-FI" sz="1100" dirty="0" err="1" smtClean="0"/>
              <a:t>blade</a:t>
            </a:r>
            <a:r>
              <a:rPr lang="fi-FI" sz="1100" dirty="0" smtClean="0"/>
              <a:t> </a:t>
            </a:r>
            <a:r>
              <a:rPr lang="fi-FI" sz="1100" dirty="0" err="1" smtClean="0"/>
              <a:t>even</a:t>
            </a:r>
            <a:r>
              <a:rPr lang="fi-FI" sz="1100" dirty="0" smtClean="0"/>
              <a:t> </a:t>
            </a:r>
            <a:r>
              <a:rPr lang="fi-FI" sz="1100" dirty="0" err="1" smtClean="0"/>
              <a:t>though</a:t>
            </a:r>
            <a:r>
              <a:rPr lang="fi-FI" sz="1100" dirty="0" smtClean="0"/>
              <a:t> </a:t>
            </a:r>
            <a:r>
              <a:rPr lang="fi-FI" sz="1100" dirty="0" err="1" smtClean="0"/>
              <a:t>there</a:t>
            </a:r>
            <a:r>
              <a:rPr lang="fi-FI" sz="1100" dirty="0" smtClean="0"/>
              <a:t> is </a:t>
            </a:r>
            <a:r>
              <a:rPr lang="fi-FI" sz="1100" dirty="0" err="1" smtClean="0"/>
              <a:t>snow</a:t>
            </a:r>
            <a:r>
              <a:rPr lang="fi-FI" sz="1100" dirty="0" smtClean="0"/>
              <a:t> in the </a:t>
            </a:r>
            <a:r>
              <a:rPr lang="fi-FI" sz="1100" dirty="0" err="1" smtClean="0"/>
              <a:t>saw</a:t>
            </a:r>
            <a:r>
              <a:rPr lang="fi-FI" sz="1100" dirty="0" smtClean="0"/>
              <a:t> </a:t>
            </a:r>
            <a:r>
              <a:rPr lang="fi-FI" sz="1100" dirty="0" err="1" smtClean="0"/>
              <a:t>housing</a:t>
            </a:r>
            <a:endParaRPr lang="fi-FI" sz="1100" dirty="0" smtClean="0"/>
          </a:p>
          <a:p>
            <a:pPr marL="228600" indent="-228600">
              <a:buFont typeface="Arial" pitchFamily="34" charset="0"/>
              <a:buChar char="•"/>
              <a:defRPr/>
            </a:pPr>
            <a:r>
              <a:rPr lang="fi-FI" sz="1100" dirty="0" err="1" smtClean="0"/>
              <a:t>With</a:t>
            </a:r>
            <a:r>
              <a:rPr lang="fi-FI" sz="1100" dirty="0" smtClean="0"/>
              <a:t> CT+ </a:t>
            </a:r>
            <a:r>
              <a:rPr lang="fi-FI" sz="1100" dirty="0" err="1" smtClean="0"/>
              <a:t>-tensioner</a:t>
            </a:r>
            <a:r>
              <a:rPr lang="fi-FI" sz="1100" dirty="0" smtClean="0"/>
              <a:t> the </a:t>
            </a:r>
            <a:r>
              <a:rPr lang="fi-FI" sz="1100" dirty="0" err="1" smtClean="0"/>
              <a:t>Braking</a:t>
            </a:r>
            <a:r>
              <a:rPr lang="fi-FI" sz="1100" dirty="0" smtClean="0"/>
              <a:t> </a:t>
            </a:r>
            <a:r>
              <a:rPr lang="fi-FI" sz="1100" dirty="0" err="1" smtClean="0"/>
              <a:t>control</a:t>
            </a:r>
            <a:r>
              <a:rPr lang="fi-FI" sz="1100" dirty="0" smtClean="0"/>
              <a:t> </a:t>
            </a:r>
            <a:r>
              <a:rPr lang="fi-FI" sz="1100" dirty="0" err="1" smtClean="0"/>
              <a:t>level</a:t>
            </a:r>
            <a:r>
              <a:rPr lang="fi-FI" sz="1100" dirty="0" smtClean="0"/>
              <a:t> </a:t>
            </a:r>
            <a:r>
              <a:rPr lang="fi-FI" sz="1100" dirty="0" err="1" smtClean="0"/>
              <a:t>may</a:t>
            </a:r>
            <a:r>
              <a:rPr lang="fi-FI" sz="1100" dirty="0" smtClean="0"/>
              <a:t> </a:t>
            </a:r>
            <a:r>
              <a:rPr lang="fi-FI" sz="1100" dirty="0" err="1" smtClean="0"/>
              <a:t>have</a:t>
            </a:r>
            <a:r>
              <a:rPr lang="fi-FI" sz="1100" dirty="0" smtClean="0"/>
              <a:t> to </a:t>
            </a:r>
            <a:r>
              <a:rPr lang="fi-FI" sz="1100" dirty="0" err="1" smtClean="0"/>
              <a:t>be</a:t>
            </a:r>
            <a:r>
              <a:rPr lang="fi-FI" sz="1100" dirty="0" smtClean="0"/>
              <a:t> </a:t>
            </a:r>
            <a:r>
              <a:rPr lang="fi-FI" sz="1100" dirty="0" err="1" smtClean="0"/>
              <a:t>increased</a:t>
            </a:r>
            <a:r>
              <a:rPr lang="fi-FI" sz="1100" dirty="0" smtClean="0"/>
              <a:t> to 100 – 125 </a:t>
            </a:r>
            <a:r>
              <a:rPr lang="fi-FI" sz="1100" dirty="0" err="1" smtClean="0"/>
              <a:t>mA</a:t>
            </a:r>
            <a:r>
              <a:rPr lang="fi-FI" sz="1100" dirty="0" smtClean="0"/>
              <a:t> to </a:t>
            </a:r>
            <a:r>
              <a:rPr lang="fi-FI" sz="1100" dirty="0" err="1" smtClean="0"/>
              <a:t>ensure</a:t>
            </a:r>
            <a:r>
              <a:rPr lang="fi-FI" sz="1100" dirty="0" smtClean="0"/>
              <a:t> the </a:t>
            </a:r>
            <a:r>
              <a:rPr lang="fi-FI" sz="1100" dirty="0" err="1" smtClean="0"/>
              <a:t>correct</a:t>
            </a:r>
            <a:r>
              <a:rPr lang="fi-FI" sz="1100" dirty="0" smtClean="0"/>
              <a:t> </a:t>
            </a:r>
            <a:r>
              <a:rPr lang="fi-FI" sz="1100" dirty="0" err="1" smtClean="0"/>
              <a:t>returning</a:t>
            </a:r>
            <a:r>
              <a:rPr lang="fi-FI" sz="1100" dirty="0" smtClean="0"/>
              <a:t> of the </a:t>
            </a:r>
            <a:r>
              <a:rPr lang="fi-FI" sz="1100" dirty="0" err="1" smtClean="0"/>
              <a:t>blade</a:t>
            </a:r>
            <a:r>
              <a:rPr lang="fi-FI" sz="1100" dirty="0" smtClean="0"/>
              <a:t>.</a:t>
            </a:r>
          </a:p>
        </p:txBody>
      </p:sp>
      <p:pic>
        <p:nvPicPr>
          <p:cNvPr id="13316" name="Picture 2"/>
          <p:cNvPicPr>
            <a:picLocks noGrp="1" noChangeAspect="1" noChangeArrowheads="1"/>
          </p:cNvPicPr>
          <p:nvPr>
            <p:ph sz="half" idx="2"/>
          </p:nvPr>
        </p:nvPicPr>
        <p:blipFill>
          <a:blip r:embed="rId2" cstate="print"/>
          <a:srcRect/>
          <a:stretch>
            <a:fillRect/>
          </a:stretch>
        </p:blipFill>
        <p:spPr>
          <a:xfrm>
            <a:off x="4932363" y="2420938"/>
            <a:ext cx="3810000" cy="2159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äivämäärän paikkamerkki 3"/>
          <p:cNvSpPr>
            <a:spLocks noGrp="1"/>
          </p:cNvSpPr>
          <p:nvPr>
            <p:ph type="dt" sz="quarter" idx="10"/>
          </p:nvPr>
        </p:nvSpPr>
        <p:spPr>
          <a:noFill/>
        </p:spPr>
        <p:txBody>
          <a:bodyPr/>
          <a:lstStyle/>
          <a:p>
            <a:fld id="{FA8AB0AA-ED69-4914-9521-F9302EF6409B}" type="datetime1">
              <a:rPr lang="fi-FI" smtClean="0"/>
              <a:pPr/>
              <a:t>21.1.2020</a:t>
            </a:fld>
            <a:endParaRPr lang="fi-FI" smtClean="0"/>
          </a:p>
        </p:txBody>
      </p:sp>
      <p:sp>
        <p:nvSpPr>
          <p:cNvPr id="14339" name="Alatunnisteen paikkamerkki 4"/>
          <p:cNvSpPr>
            <a:spLocks noGrp="1"/>
          </p:cNvSpPr>
          <p:nvPr>
            <p:ph type="ftr" sz="quarter" idx="11"/>
          </p:nvPr>
        </p:nvSpPr>
        <p:spPr>
          <a:noFill/>
        </p:spPr>
        <p:txBody>
          <a:bodyPr/>
          <a:lstStyle/>
          <a:p>
            <a:r>
              <a:rPr lang="fi-FI" smtClean="0"/>
              <a:t>Author / Subject</a:t>
            </a:r>
          </a:p>
        </p:txBody>
      </p:sp>
      <p:sp>
        <p:nvSpPr>
          <p:cNvPr id="14340" name="Dian numeron paikkamerkki 5"/>
          <p:cNvSpPr>
            <a:spLocks noGrp="1"/>
          </p:cNvSpPr>
          <p:nvPr>
            <p:ph type="sldNum" sz="quarter" idx="12"/>
          </p:nvPr>
        </p:nvSpPr>
        <p:spPr>
          <a:noFill/>
        </p:spPr>
        <p:txBody>
          <a:bodyPr/>
          <a:lstStyle/>
          <a:p>
            <a:fld id="{0D357564-2833-46CC-B82F-37CED7AE9C77}" type="slidenum">
              <a:rPr lang="fi-FI" smtClean="0"/>
              <a:pPr/>
              <a:t>12</a:t>
            </a:fld>
            <a:endParaRPr lang="fi-FI" smtClean="0"/>
          </a:p>
        </p:txBody>
      </p:sp>
      <p:sp>
        <p:nvSpPr>
          <p:cNvPr id="14341"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14342"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Saw – Felling settings</a:t>
            </a:r>
          </a:p>
        </p:txBody>
      </p:sp>
      <p:sp>
        <p:nvSpPr>
          <p:cNvPr id="14343"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 - Functions</a:t>
            </a:r>
          </a:p>
        </p:txBody>
      </p:sp>
      <p:pic>
        <p:nvPicPr>
          <p:cNvPr id="14344"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i-FI" smtClean="0"/>
              <a:t>Sawbar feeding force CT</a:t>
            </a:r>
            <a:br>
              <a:rPr lang="fi-FI" smtClean="0"/>
            </a:br>
            <a:r>
              <a:rPr lang="fi-FI" sz="1100" smtClean="0"/>
              <a:t>Adjustment (per mille) of saw feed power - Cutting</a:t>
            </a:r>
            <a:r>
              <a:rPr lang="fi-FI" smtClean="0"/>
              <a:t/>
            </a:r>
            <a:br>
              <a:rPr lang="fi-FI" smtClean="0"/>
            </a:br>
            <a:endParaRPr lang="fi-FI" smtClean="0"/>
          </a:p>
        </p:txBody>
      </p:sp>
      <p:sp>
        <p:nvSpPr>
          <p:cNvPr id="8195" name="Content Placeholder 2"/>
          <p:cNvSpPr>
            <a:spLocks noGrp="1"/>
          </p:cNvSpPr>
          <p:nvPr>
            <p:ph sz="half" idx="1"/>
          </p:nvPr>
        </p:nvSpPr>
        <p:spPr>
          <a:xfrm>
            <a:off x="395288" y="1341438"/>
            <a:ext cx="4464050" cy="4538662"/>
          </a:xfrm>
        </p:spPr>
        <p:txBody>
          <a:bodyPr/>
          <a:lstStyle/>
          <a:p>
            <a:pPr marL="0" indent="0">
              <a:defRPr/>
            </a:pPr>
            <a:r>
              <a:rPr lang="fi-FI" sz="1400" dirty="0" err="1" smtClean="0"/>
              <a:t>Settings</a:t>
            </a:r>
            <a:r>
              <a:rPr lang="fi-FI" sz="1400" dirty="0" smtClean="0"/>
              <a:t> </a:t>
            </a:r>
            <a:r>
              <a:rPr lang="fi-FI" sz="1400" dirty="0" smtClean="0">
                <a:sym typeface="Wingdings" pitchFamily="2" charset="2"/>
              </a:rPr>
              <a:t></a:t>
            </a:r>
            <a:r>
              <a:rPr lang="fi-FI" sz="1400" dirty="0" smtClean="0"/>
              <a:t> </a:t>
            </a:r>
            <a:r>
              <a:rPr lang="fi-FI" sz="1400" dirty="0" err="1" smtClean="0"/>
              <a:t>Harvester</a:t>
            </a:r>
            <a:r>
              <a:rPr lang="fi-FI" sz="1400" dirty="0" smtClean="0"/>
              <a:t> </a:t>
            </a:r>
            <a:r>
              <a:rPr lang="fi-FI" sz="1400" dirty="0" err="1" smtClean="0"/>
              <a:t>head</a:t>
            </a:r>
            <a:r>
              <a:rPr lang="fi-FI" sz="1400" dirty="0" smtClean="0"/>
              <a:t> </a:t>
            </a:r>
            <a:r>
              <a:rPr lang="fi-FI" sz="1400" dirty="0" smtClean="0">
                <a:sym typeface="Wingdings" pitchFamily="2" charset="2"/>
              </a:rPr>
              <a:t> </a:t>
            </a:r>
            <a:r>
              <a:rPr lang="fi-FI" sz="1400" dirty="0" err="1" smtClean="0">
                <a:sym typeface="Wingdings" pitchFamily="2" charset="2"/>
              </a:rPr>
              <a:t>S</a:t>
            </a:r>
            <a:r>
              <a:rPr lang="fi-FI" sz="1400" dirty="0" err="1" smtClean="0"/>
              <a:t>aw</a:t>
            </a:r>
            <a:r>
              <a:rPr lang="fi-FI" sz="1400" dirty="0" smtClean="0"/>
              <a:t> </a:t>
            </a:r>
            <a:r>
              <a:rPr lang="fi-FI" sz="1400" dirty="0" smtClean="0">
                <a:sym typeface="Wingdings" pitchFamily="2" charset="2"/>
              </a:rPr>
              <a:t> </a:t>
            </a:r>
            <a:r>
              <a:rPr lang="fi-FI" sz="1400" dirty="0" err="1" smtClean="0">
                <a:sym typeface="Wingdings" pitchFamily="2" charset="2"/>
              </a:rPr>
              <a:t>Felling</a:t>
            </a:r>
            <a:endParaRPr lang="fi-FI" sz="1400" dirty="0" smtClean="0"/>
          </a:p>
          <a:p>
            <a:pPr>
              <a:defRPr/>
            </a:pPr>
            <a:endParaRPr lang="fi-FI" sz="1400" b="1" dirty="0" smtClean="0"/>
          </a:p>
          <a:p>
            <a:pPr>
              <a:defRPr/>
            </a:pPr>
            <a:r>
              <a:rPr lang="fi-FI" sz="1100" b="1" dirty="0" err="1" smtClean="0"/>
              <a:t>Sawbar</a:t>
            </a:r>
            <a:r>
              <a:rPr lang="fi-FI" sz="1100" b="1" dirty="0" smtClean="0"/>
              <a:t> </a:t>
            </a:r>
            <a:r>
              <a:rPr lang="fi-FI" sz="1100" b="1" dirty="0" err="1" smtClean="0"/>
              <a:t>feeding</a:t>
            </a:r>
            <a:r>
              <a:rPr lang="fi-FI" sz="1100" b="1" dirty="0" smtClean="0"/>
              <a:t> </a:t>
            </a:r>
            <a:r>
              <a:rPr lang="fi-FI" sz="1100" b="1" dirty="0" err="1" smtClean="0"/>
              <a:t>force</a:t>
            </a:r>
            <a:r>
              <a:rPr lang="fi-FI" sz="1100" b="1" dirty="0" smtClean="0"/>
              <a:t>[%]</a:t>
            </a:r>
            <a:endParaRPr lang="fi-FI" sz="1100" dirty="0" smtClean="0"/>
          </a:p>
          <a:p>
            <a:pPr marL="0" indent="0">
              <a:buFont typeface="Arial" pitchFamily="34" charset="0"/>
              <a:buChar char="•"/>
              <a:defRPr/>
            </a:pPr>
            <a:r>
              <a:rPr lang="fi-FI" sz="1100" dirty="0" smtClean="0"/>
              <a:t> USING SHARP SAW CHAINS IS THE KEY TO EFFECTIVE SAWING! </a:t>
            </a:r>
            <a:r>
              <a:rPr lang="fi-FI" sz="1100" dirty="0" err="1" smtClean="0"/>
              <a:t>Using</a:t>
            </a:r>
            <a:r>
              <a:rPr lang="fi-FI" sz="1100" dirty="0" smtClean="0"/>
              <a:t> </a:t>
            </a:r>
            <a:r>
              <a:rPr lang="fi-FI" sz="1100" dirty="0" err="1" smtClean="0"/>
              <a:t>dull</a:t>
            </a:r>
            <a:r>
              <a:rPr lang="fi-FI" sz="1100" dirty="0" smtClean="0"/>
              <a:t> </a:t>
            </a:r>
            <a:r>
              <a:rPr lang="fi-FI" sz="1100" dirty="0" err="1" smtClean="0"/>
              <a:t>or</a:t>
            </a:r>
            <a:r>
              <a:rPr lang="fi-FI" sz="1100" dirty="0" smtClean="0"/>
              <a:t> </a:t>
            </a:r>
            <a:r>
              <a:rPr lang="fi-FI" sz="1100" dirty="0" err="1" smtClean="0"/>
              <a:t>poorly</a:t>
            </a:r>
            <a:r>
              <a:rPr lang="fi-FI" sz="1100" dirty="0" smtClean="0"/>
              <a:t> </a:t>
            </a:r>
            <a:r>
              <a:rPr lang="fi-FI" sz="1100" dirty="0" err="1" smtClean="0"/>
              <a:t>sharpened</a:t>
            </a:r>
            <a:r>
              <a:rPr lang="fi-FI" sz="1100" dirty="0" smtClean="0"/>
              <a:t> </a:t>
            </a:r>
            <a:r>
              <a:rPr lang="fi-FI" sz="1100" dirty="0" err="1" smtClean="0"/>
              <a:t>chains</a:t>
            </a:r>
            <a:r>
              <a:rPr lang="fi-FI" sz="1100" dirty="0" smtClean="0"/>
              <a:t> </a:t>
            </a:r>
            <a:r>
              <a:rPr lang="fi-FI" sz="1100" dirty="0" err="1" smtClean="0"/>
              <a:t>can</a:t>
            </a:r>
            <a:r>
              <a:rPr lang="fi-FI" sz="1100" dirty="0" smtClean="0"/>
              <a:t> </a:t>
            </a:r>
            <a:r>
              <a:rPr lang="fi-FI" sz="1100" dirty="0" err="1" smtClean="0"/>
              <a:t>not</a:t>
            </a:r>
            <a:r>
              <a:rPr lang="fi-FI" sz="1100" dirty="0" smtClean="0"/>
              <a:t> </a:t>
            </a:r>
            <a:r>
              <a:rPr lang="fi-FI" sz="1100" dirty="0" err="1" smtClean="0"/>
              <a:t>be</a:t>
            </a:r>
            <a:r>
              <a:rPr lang="fi-FI" sz="1100" dirty="0" smtClean="0"/>
              <a:t> </a:t>
            </a:r>
            <a:r>
              <a:rPr lang="fi-FI" sz="1100" dirty="0" err="1" smtClean="0"/>
              <a:t>compensated</a:t>
            </a:r>
            <a:r>
              <a:rPr lang="fi-FI" sz="1100" dirty="0" smtClean="0"/>
              <a:t> </a:t>
            </a:r>
            <a:r>
              <a:rPr lang="fi-FI" sz="1100" dirty="0" err="1" smtClean="0"/>
              <a:t>with</a:t>
            </a:r>
            <a:r>
              <a:rPr lang="fi-FI" sz="1100" dirty="0" smtClean="0"/>
              <a:t> </a:t>
            </a:r>
            <a:r>
              <a:rPr lang="fi-FI" sz="1100" dirty="0" err="1" smtClean="0"/>
              <a:t>any</a:t>
            </a:r>
            <a:r>
              <a:rPr lang="fi-FI" sz="1100" dirty="0" smtClean="0"/>
              <a:t> </a:t>
            </a:r>
            <a:r>
              <a:rPr lang="fi-FI" sz="1100" dirty="0" err="1" smtClean="0"/>
              <a:t>settings</a:t>
            </a:r>
            <a:r>
              <a:rPr lang="fi-FI" sz="1100" dirty="0" smtClean="0"/>
              <a:t>, and </a:t>
            </a:r>
            <a:r>
              <a:rPr lang="fi-FI" sz="1100" dirty="0" err="1" smtClean="0"/>
              <a:t>will</a:t>
            </a:r>
            <a:r>
              <a:rPr lang="fi-FI" sz="1100" dirty="0" smtClean="0"/>
              <a:t> </a:t>
            </a:r>
            <a:r>
              <a:rPr lang="fi-FI" sz="1100" dirty="0" err="1" smtClean="0"/>
              <a:t>also</a:t>
            </a:r>
            <a:r>
              <a:rPr lang="fi-FI" sz="1100" dirty="0" smtClean="0"/>
              <a:t> </a:t>
            </a:r>
            <a:r>
              <a:rPr lang="fi-FI" sz="1100" dirty="0" err="1" smtClean="0"/>
              <a:t>stress</a:t>
            </a:r>
            <a:r>
              <a:rPr lang="fi-FI" sz="1100" dirty="0" smtClean="0"/>
              <a:t> and </a:t>
            </a:r>
            <a:r>
              <a:rPr lang="fi-FI" sz="1100" dirty="0" err="1" smtClean="0"/>
              <a:t>shorten</a:t>
            </a:r>
            <a:r>
              <a:rPr lang="fi-FI" sz="1100" dirty="0" smtClean="0"/>
              <a:t> the </a:t>
            </a:r>
            <a:r>
              <a:rPr lang="fi-FI" sz="1100" dirty="0" err="1" smtClean="0"/>
              <a:t>lifetime</a:t>
            </a:r>
            <a:r>
              <a:rPr lang="fi-FI" sz="1100" dirty="0" smtClean="0"/>
              <a:t> of the </a:t>
            </a:r>
            <a:r>
              <a:rPr lang="fi-FI" sz="1100" dirty="0" err="1" smtClean="0"/>
              <a:t>saw</a:t>
            </a:r>
            <a:r>
              <a:rPr lang="fi-FI" sz="1100" dirty="0" smtClean="0"/>
              <a:t> </a:t>
            </a:r>
            <a:r>
              <a:rPr lang="fi-FI" sz="1100" dirty="0" err="1" smtClean="0"/>
              <a:t>components</a:t>
            </a:r>
            <a:r>
              <a:rPr lang="fi-FI" sz="1100" dirty="0" smtClean="0"/>
              <a:t>.</a:t>
            </a:r>
          </a:p>
          <a:p>
            <a:pPr marL="0" indent="0">
              <a:buFont typeface="Arial" pitchFamily="34" charset="0"/>
              <a:buChar char="•"/>
              <a:defRPr/>
            </a:pPr>
            <a:r>
              <a:rPr lang="fi-FI" sz="1100" dirty="0" smtClean="0"/>
              <a:t>The </a:t>
            </a:r>
            <a:r>
              <a:rPr lang="fi-FI" sz="1100" dirty="0" err="1" smtClean="0"/>
              <a:t>value</a:t>
            </a:r>
            <a:r>
              <a:rPr lang="fi-FI" sz="1100" dirty="0" smtClean="0"/>
              <a:t> </a:t>
            </a:r>
            <a:r>
              <a:rPr lang="fi-FI" sz="1100" dirty="0" err="1" smtClean="0"/>
              <a:t>working</a:t>
            </a:r>
            <a:r>
              <a:rPr lang="fi-FI" sz="1100" dirty="0" smtClean="0"/>
              <a:t> the </a:t>
            </a:r>
            <a:r>
              <a:rPr lang="fi-FI" sz="1100" dirty="0" err="1" smtClean="0"/>
              <a:t>best</a:t>
            </a:r>
            <a:r>
              <a:rPr lang="fi-FI" sz="1100" dirty="0" smtClean="0"/>
              <a:t> is </a:t>
            </a:r>
            <a:r>
              <a:rPr lang="fi-FI" sz="1100" dirty="0" err="1" smtClean="0"/>
              <a:t>usually</a:t>
            </a:r>
            <a:r>
              <a:rPr lang="fi-FI" sz="1100" dirty="0" smtClean="0"/>
              <a:t> </a:t>
            </a:r>
            <a:r>
              <a:rPr lang="fi-FI" sz="1100" dirty="0" err="1" smtClean="0"/>
              <a:t>withing</a:t>
            </a:r>
            <a:r>
              <a:rPr lang="fi-FI" sz="1100" dirty="0" smtClean="0"/>
              <a:t> the </a:t>
            </a:r>
            <a:r>
              <a:rPr lang="fi-FI" sz="1100" dirty="0" err="1" smtClean="0"/>
              <a:t>range</a:t>
            </a:r>
            <a:r>
              <a:rPr lang="fi-FI" sz="1100" dirty="0" smtClean="0"/>
              <a:t> of 25 – 40%. </a:t>
            </a:r>
            <a:r>
              <a:rPr lang="fi-FI" sz="1100" dirty="0" err="1" smtClean="0"/>
              <a:t>When</a:t>
            </a:r>
            <a:r>
              <a:rPr lang="fi-FI" sz="1100" dirty="0" smtClean="0"/>
              <a:t> </a:t>
            </a:r>
            <a:r>
              <a:rPr lang="fi-FI" sz="1100" dirty="0" err="1" smtClean="0"/>
              <a:t>looking</a:t>
            </a:r>
            <a:r>
              <a:rPr lang="fi-FI" sz="1100" dirty="0" smtClean="0"/>
              <a:t> at the </a:t>
            </a:r>
            <a:r>
              <a:rPr lang="fi-FI" sz="1100" dirty="0" err="1" smtClean="0"/>
              <a:t>sawed</a:t>
            </a:r>
            <a:r>
              <a:rPr lang="fi-FI" sz="1100" dirty="0" smtClean="0"/>
              <a:t> </a:t>
            </a:r>
            <a:r>
              <a:rPr lang="fi-FI" sz="1100" dirty="0" err="1" smtClean="0"/>
              <a:t>surface</a:t>
            </a:r>
            <a:r>
              <a:rPr lang="fi-FI" sz="1100" dirty="0" smtClean="0"/>
              <a:t> on the </a:t>
            </a:r>
            <a:r>
              <a:rPr lang="fi-FI" sz="1100" dirty="0" err="1" smtClean="0"/>
              <a:t>end</a:t>
            </a:r>
            <a:r>
              <a:rPr lang="fi-FI" sz="1100" dirty="0" smtClean="0"/>
              <a:t> of a </a:t>
            </a:r>
            <a:r>
              <a:rPr lang="fi-FI" sz="1100" dirty="0" err="1" smtClean="0"/>
              <a:t>log</a:t>
            </a:r>
            <a:r>
              <a:rPr lang="fi-FI" sz="1100" dirty="0" smtClean="0"/>
              <a:t>, the </a:t>
            </a:r>
            <a:r>
              <a:rPr lang="fi-FI" sz="1100" dirty="0" err="1" smtClean="0"/>
              <a:t>sawing</a:t>
            </a:r>
            <a:r>
              <a:rPr lang="fi-FI" sz="1100" dirty="0" smtClean="0"/>
              <a:t> </a:t>
            </a:r>
            <a:r>
              <a:rPr lang="fi-FI" sz="1100" dirty="0" err="1" smtClean="0"/>
              <a:t>force</a:t>
            </a:r>
            <a:r>
              <a:rPr lang="fi-FI" sz="1100" dirty="0" smtClean="0"/>
              <a:t> </a:t>
            </a:r>
            <a:r>
              <a:rPr lang="fi-FI" sz="1100" dirty="0" err="1" smtClean="0"/>
              <a:t>when</a:t>
            </a:r>
            <a:r>
              <a:rPr lang="fi-FI" sz="1100" dirty="0" smtClean="0"/>
              <a:t> the </a:t>
            </a:r>
            <a:r>
              <a:rPr lang="fi-FI" sz="1100" dirty="0" err="1" smtClean="0"/>
              <a:t>surface</a:t>
            </a:r>
            <a:r>
              <a:rPr lang="fi-FI" sz="1100" dirty="0" smtClean="0"/>
              <a:t> is </a:t>
            </a:r>
            <a:r>
              <a:rPr lang="fi-FI" sz="1100" dirty="0" err="1" smtClean="0"/>
              <a:t>quite</a:t>
            </a:r>
            <a:r>
              <a:rPr lang="fi-FI" sz="1100" dirty="0" smtClean="0"/>
              <a:t> </a:t>
            </a:r>
            <a:r>
              <a:rPr lang="fi-FI" sz="1100" dirty="0" err="1" smtClean="0"/>
              <a:t>even</a:t>
            </a:r>
            <a:r>
              <a:rPr lang="fi-FI" sz="1100" dirty="0" smtClean="0"/>
              <a:t> and </a:t>
            </a:r>
            <a:r>
              <a:rPr lang="fi-FI" sz="1100" dirty="0" err="1" smtClean="0"/>
              <a:t>there</a:t>
            </a:r>
            <a:r>
              <a:rPr lang="fi-FI" sz="1100" dirty="0" smtClean="0"/>
              <a:t> </a:t>
            </a:r>
            <a:r>
              <a:rPr lang="fi-FI" sz="1100" dirty="0" err="1" smtClean="0"/>
              <a:t>should</a:t>
            </a:r>
            <a:r>
              <a:rPr lang="fi-FI" sz="1100" dirty="0" smtClean="0"/>
              <a:t> </a:t>
            </a:r>
            <a:r>
              <a:rPr lang="fi-FI" sz="1100" dirty="0" err="1" smtClean="0"/>
              <a:t>not</a:t>
            </a:r>
            <a:r>
              <a:rPr lang="fi-FI" sz="1100" dirty="0" smtClean="0"/>
              <a:t> </a:t>
            </a:r>
            <a:r>
              <a:rPr lang="fi-FI" sz="1100" dirty="0" err="1" smtClean="0"/>
              <a:t>be</a:t>
            </a:r>
            <a:r>
              <a:rPr lang="fi-FI" sz="1100" dirty="0" smtClean="0"/>
              <a:t> </a:t>
            </a:r>
            <a:r>
              <a:rPr lang="fi-FI" sz="1100" dirty="0" err="1" smtClean="0"/>
              <a:t>any</a:t>
            </a:r>
            <a:r>
              <a:rPr lang="fi-FI" sz="1100" dirty="0" smtClean="0"/>
              <a:t> </a:t>
            </a:r>
            <a:r>
              <a:rPr lang="fi-FI" sz="1100" dirty="0" err="1" smtClean="0"/>
              <a:t>ripping</a:t>
            </a:r>
            <a:r>
              <a:rPr lang="fi-FI" sz="1100" dirty="0" smtClean="0"/>
              <a:t> </a:t>
            </a:r>
            <a:r>
              <a:rPr lang="fi-FI" sz="1100" dirty="0" err="1" smtClean="0"/>
              <a:t>marks</a:t>
            </a:r>
            <a:r>
              <a:rPr lang="fi-FI" sz="1100" dirty="0" smtClean="0"/>
              <a:t> on the </a:t>
            </a:r>
            <a:r>
              <a:rPr lang="fi-FI" sz="1100" dirty="0" err="1" smtClean="0"/>
              <a:t>logs</a:t>
            </a:r>
            <a:r>
              <a:rPr lang="fi-FI" sz="1100" dirty="0" smtClean="0"/>
              <a:t>.</a:t>
            </a:r>
          </a:p>
          <a:p>
            <a:pPr marL="0" indent="0">
              <a:buFont typeface="Arial" pitchFamily="34" charset="0"/>
              <a:buChar char="•"/>
              <a:defRPr/>
            </a:pPr>
            <a:r>
              <a:rPr lang="fi-FI" sz="1100" dirty="0" smtClean="0"/>
              <a:t> </a:t>
            </a:r>
            <a:r>
              <a:rPr lang="fi-FI" sz="1100" dirty="0" err="1" smtClean="0"/>
              <a:t>Examples</a:t>
            </a:r>
            <a:r>
              <a:rPr lang="fi-FI" sz="1100" dirty="0" smtClean="0"/>
              <a:t> </a:t>
            </a:r>
          </a:p>
          <a:p>
            <a:pPr marL="228600" indent="-228600">
              <a:buFontTx/>
              <a:buAutoNum type="arabicPeriod"/>
              <a:defRPr/>
            </a:pPr>
            <a:r>
              <a:rPr lang="fi-FI" sz="1100" dirty="0" smtClean="0"/>
              <a:t>25 % </a:t>
            </a:r>
            <a:r>
              <a:rPr lang="en-US" sz="1100" dirty="0" smtClean="0"/>
              <a:t>with not sharp chains and bigger trees</a:t>
            </a:r>
            <a:endParaRPr lang="fi-FI" sz="1100" dirty="0" smtClean="0"/>
          </a:p>
          <a:p>
            <a:pPr marL="228600" indent="-228600">
              <a:buFontTx/>
              <a:buAutoNum type="arabicPeriod"/>
              <a:defRPr/>
            </a:pPr>
            <a:r>
              <a:rPr lang="fi-FI" sz="1100" dirty="0" smtClean="0"/>
              <a:t>40 % </a:t>
            </a:r>
            <a:r>
              <a:rPr lang="en-US" sz="1100" dirty="0" smtClean="0"/>
              <a:t>with sharp chains and/or smaller trees</a:t>
            </a:r>
            <a:endParaRPr lang="fi-FI" sz="1100" dirty="0" smtClean="0"/>
          </a:p>
          <a:p>
            <a:pPr marL="0" indent="0">
              <a:defRPr/>
            </a:pPr>
            <a:r>
              <a:rPr lang="fi-FI" sz="1100" dirty="0" smtClean="0"/>
              <a:t> </a:t>
            </a:r>
          </a:p>
          <a:p>
            <a:pPr marL="0" indent="0">
              <a:defRPr/>
            </a:pPr>
            <a:r>
              <a:rPr lang="fi-FI" sz="1100" b="1" dirty="0" err="1" smtClean="0"/>
              <a:t>Sawbar</a:t>
            </a:r>
            <a:r>
              <a:rPr lang="fi-FI" sz="1100" b="1" dirty="0" smtClean="0"/>
              <a:t> </a:t>
            </a:r>
            <a:r>
              <a:rPr lang="fi-FI" sz="1100" b="1" dirty="0" err="1" smtClean="0"/>
              <a:t>feeding</a:t>
            </a:r>
            <a:r>
              <a:rPr lang="fi-FI" sz="1100" b="1" dirty="0" smtClean="0"/>
              <a:t> </a:t>
            </a:r>
            <a:r>
              <a:rPr lang="fi-FI" sz="1100" b="1" dirty="0" err="1" smtClean="0"/>
              <a:t>force</a:t>
            </a:r>
            <a:r>
              <a:rPr lang="fi-FI" sz="1100" b="1" dirty="0" smtClean="0"/>
              <a:t> </a:t>
            </a:r>
            <a:r>
              <a:rPr lang="fi-FI" sz="1100" b="1" dirty="0" err="1" smtClean="0"/>
              <a:t>reduction</a:t>
            </a:r>
            <a:r>
              <a:rPr lang="fi-FI" sz="1100" b="1" dirty="0" smtClean="0"/>
              <a:t> (on </a:t>
            </a:r>
            <a:r>
              <a:rPr lang="fi-FI" sz="1100" b="1" dirty="0" err="1" smtClean="0"/>
              <a:t>second</a:t>
            </a:r>
            <a:r>
              <a:rPr lang="fi-FI" sz="1100" b="1" dirty="0" smtClean="0"/>
              <a:t> </a:t>
            </a:r>
            <a:r>
              <a:rPr lang="fi-FI" sz="1100" b="1" dirty="0" err="1" smtClean="0"/>
              <a:t>sawing</a:t>
            </a:r>
            <a:r>
              <a:rPr lang="fi-FI" sz="1100" b="1" dirty="0" smtClean="0"/>
              <a:t>) [%]</a:t>
            </a:r>
            <a:endParaRPr lang="fi-FI" sz="1100" dirty="0" smtClean="0">
              <a:solidFill>
                <a:srgbClr val="FF0000"/>
              </a:solidFill>
            </a:endParaRPr>
          </a:p>
          <a:p>
            <a:pPr marL="0" indent="0">
              <a:buFont typeface="Arial" pitchFamily="34" charset="0"/>
              <a:buChar char="•"/>
              <a:defRPr/>
            </a:pPr>
            <a:r>
              <a:rPr lang="en-US" sz="1100" dirty="0" smtClean="0"/>
              <a:t> How much the </a:t>
            </a:r>
            <a:r>
              <a:rPr lang="en-US" sz="1100" dirty="0" err="1" smtClean="0"/>
              <a:t>sawbar</a:t>
            </a:r>
            <a:r>
              <a:rPr lang="en-US" sz="1100" dirty="0" smtClean="0"/>
              <a:t> feeding force is </a:t>
            </a:r>
            <a:r>
              <a:rPr lang="en-US" sz="1100" dirty="0" err="1" smtClean="0"/>
              <a:t>recuded</a:t>
            </a:r>
            <a:r>
              <a:rPr lang="en-US" sz="1100" dirty="0" smtClean="0"/>
              <a:t> on the second sawing, if first sawing does not reach saw control</a:t>
            </a:r>
          </a:p>
          <a:p>
            <a:pPr marL="0" indent="0">
              <a:buFont typeface="Arial" pitchFamily="34" charset="0"/>
              <a:buChar char="•"/>
              <a:defRPr/>
            </a:pPr>
            <a:r>
              <a:rPr lang="en-US" sz="1100" dirty="0" smtClean="0"/>
              <a:t> The setting value working the best is usually within the range of 5 – 20</a:t>
            </a:r>
            <a:r>
              <a:rPr lang="fi-FI" sz="1100" dirty="0" smtClean="0"/>
              <a:t>% </a:t>
            </a:r>
            <a:r>
              <a:rPr lang="en-US" sz="1100" dirty="0" smtClean="0"/>
              <a:t> </a:t>
            </a:r>
          </a:p>
          <a:p>
            <a:pPr marL="0" indent="0">
              <a:buFont typeface="Arial" pitchFamily="34" charset="0"/>
              <a:buChar char="•"/>
              <a:defRPr/>
            </a:pPr>
            <a:r>
              <a:rPr lang="fi-FI" sz="1100" dirty="0" smtClean="0"/>
              <a:t> </a:t>
            </a:r>
            <a:r>
              <a:rPr lang="fi-FI" sz="1100" dirty="0" err="1" smtClean="0"/>
              <a:t>Use</a:t>
            </a:r>
            <a:r>
              <a:rPr lang="fi-FI" sz="1100" dirty="0" smtClean="0"/>
              <a:t> </a:t>
            </a:r>
            <a:r>
              <a:rPr lang="fi-FI" sz="1100" dirty="0" err="1" smtClean="0"/>
              <a:t>more</a:t>
            </a:r>
            <a:r>
              <a:rPr lang="fi-FI" sz="1100" dirty="0" smtClean="0"/>
              <a:t> </a:t>
            </a:r>
            <a:r>
              <a:rPr lang="fi-FI" sz="1100" dirty="0" err="1" smtClean="0"/>
              <a:t>reduction</a:t>
            </a:r>
            <a:r>
              <a:rPr lang="fi-FI" sz="1100" dirty="0" smtClean="0"/>
              <a:t> </a:t>
            </a:r>
            <a:r>
              <a:rPr lang="fi-FI" sz="1100" dirty="0" err="1" smtClean="0"/>
              <a:t>with</a:t>
            </a:r>
            <a:r>
              <a:rPr lang="fi-FI" sz="1100" dirty="0" smtClean="0"/>
              <a:t> a </a:t>
            </a:r>
            <a:r>
              <a:rPr lang="fi-FI" sz="1100" dirty="0" err="1" smtClean="0"/>
              <a:t>bigger</a:t>
            </a:r>
            <a:r>
              <a:rPr lang="fi-FI" sz="1100" dirty="0" smtClean="0"/>
              <a:t> </a:t>
            </a:r>
            <a:r>
              <a:rPr lang="fi-FI" sz="1100" dirty="0" err="1" smtClean="0"/>
              <a:t>initial</a:t>
            </a:r>
            <a:r>
              <a:rPr lang="fi-FI" sz="1100" dirty="0" smtClean="0"/>
              <a:t> </a:t>
            </a:r>
            <a:r>
              <a:rPr lang="fi-FI" sz="1100" dirty="0" err="1" smtClean="0"/>
              <a:t>feeding</a:t>
            </a:r>
            <a:r>
              <a:rPr lang="fi-FI" sz="1100" dirty="0" smtClean="0"/>
              <a:t> </a:t>
            </a:r>
            <a:r>
              <a:rPr lang="fi-FI" sz="1100" dirty="0" err="1" smtClean="0"/>
              <a:t>force</a:t>
            </a:r>
            <a:r>
              <a:rPr lang="fi-FI" sz="1100" dirty="0" smtClean="0"/>
              <a:t> </a:t>
            </a:r>
            <a:r>
              <a:rPr lang="fi-FI" sz="1100" dirty="0" err="1" smtClean="0"/>
              <a:t>setting</a:t>
            </a:r>
            <a:r>
              <a:rPr lang="fi-FI" sz="1100" dirty="0" smtClean="0"/>
              <a:t>, </a:t>
            </a:r>
            <a:r>
              <a:rPr lang="fi-FI" sz="1100" dirty="0" err="1" smtClean="0"/>
              <a:t>less</a:t>
            </a:r>
            <a:r>
              <a:rPr lang="fi-FI" sz="1100" dirty="0" smtClean="0"/>
              <a:t> </a:t>
            </a:r>
            <a:r>
              <a:rPr lang="fi-FI" sz="1100" dirty="0" err="1" smtClean="0"/>
              <a:t>reduction</a:t>
            </a:r>
            <a:r>
              <a:rPr lang="fi-FI" sz="1100" dirty="0" smtClean="0"/>
              <a:t> </a:t>
            </a:r>
            <a:r>
              <a:rPr lang="fi-FI" sz="1100" dirty="0" err="1" smtClean="0"/>
              <a:t>with</a:t>
            </a:r>
            <a:r>
              <a:rPr lang="fi-FI" sz="1100" dirty="0" smtClean="0"/>
              <a:t> </a:t>
            </a:r>
            <a:r>
              <a:rPr lang="fi-FI" sz="1100" dirty="0" err="1" smtClean="0"/>
              <a:t>smaller</a:t>
            </a:r>
            <a:r>
              <a:rPr lang="fi-FI" sz="1100" dirty="0" smtClean="0"/>
              <a:t> </a:t>
            </a:r>
            <a:r>
              <a:rPr lang="fi-FI" sz="1100" dirty="0" err="1" smtClean="0"/>
              <a:t>initial</a:t>
            </a:r>
            <a:r>
              <a:rPr lang="fi-FI" sz="1100" dirty="0" smtClean="0"/>
              <a:t> </a:t>
            </a:r>
            <a:r>
              <a:rPr lang="fi-FI" sz="1100" dirty="0" err="1" smtClean="0"/>
              <a:t>setting</a:t>
            </a:r>
            <a:endParaRPr lang="fi-FI" sz="1100" dirty="0" smtClean="0"/>
          </a:p>
          <a:p>
            <a:pPr marL="0" indent="0">
              <a:defRPr/>
            </a:pPr>
            <a:endParaRPr lang="fi-FI" sz="1100" dirty="0" smtClean="0"/>
          </a:p>
        </p:txBody>
      </p:sp>
      <p:pic>
        <p:nvPicPr>
          <p:cNvPr id="15364" name="Picture 2"/>
          <p:cNvPicPr>
            <a:picLocks noChangeAspect="1" noChangeArrowheads="1"/>
          </p:cNvPicPr>
          <p:nvPr/>
        </p:nvPicPr>
        <p:blipFill>
          <a:blip r:embed="rId2" cstate="print"/>
          <a:srcRect/>
          <a:stretch>
            <a:fillRect/>
          </a:stretch>
        </p:blipFill>
        <p:spPr bwMode="auto">
          <a:xfrm>
            <a:off x="5148263" y="3573463"/>
            <a:ext cx="3633787" cy="2447925"/>
          </a:xfrm>
          <a:prstGeom prst="rect">
            <a:avLst/>
          </a:prstGeom>
          <a:noFill/>
          <a:ln w="9525">
            <a:noFill/>
            <a:miter lim="800000"/>
            <a:headEnd/>
            <a:tailEnd/>
          </a:ln>
        </p:spPr>
      </p:pic>
      <p:pic>
        <p:nvPicPr>
          <p:cNvPr id="15365" name="Picture 2"/>
          <p:cNvPicPr>
            <a:picLocks noChangeAspect="1" noChangeArrowheads="1"/>
          </p:cNvPicPr>
          <p:nvPr/>
        </p:nvPicPr>
        <p:blipFill>
          <a:blip r:embed="rId3" cstate="print"/>
          <a:srcRect/>
          <a:stretch>
            <a:fillRect/>
          </a:stretch>
        </p:blipFill>
        <p:spPr bwMode="auto">
          <a:xfrm>
            <a:off x="5148263" y="981075"/>
            <a:ext cx="3649662" cy="2462213"/>
          </a:xfrm>
          <a:prstGeom prst="rect">
            <a:avLst/>
          </a:prstGeom>
          <a:noFill/>
          <a:ln w="9525">
            <a:noFill/>
            <a:miter lim="800000"/>
            <a:headEnd/>
            <a:tailEnd/>
          </a:ln>
        </p:spPr>
      </p:pic>
      <p:sp>
        <p:nvSpPr>
          <p:cNvPr id="15366" name="Rectangle 5"/>
          <p:cNvSpPr>
            <a:spLocks noChangeArrowheads="1"/>
          </p:cNvSpPr>
          <p:nvPr/>
        </p:nvSpPr>
        <p:spPr bwMode="auto">
          <a:xfrm>
            <a:off x="6804025" y="1341438"/>
            <a:ext cx="1922463" cy="287337"/>
          </a:xfrm>
          <a:prstGeom prst="rect">
            <a:avLst/>
          </a:prstGeom>
          <a:solidFill>
            <a:schemeClr val="accent1"/>
          </a:solidFill>
          <a:ln w="9525" algn="ctr">
            <a:solidFill>
              <a:schemeClr val="tx1"/>
            </a:solidFill>
            <a:round/>
            <a:headEnd/>
            <a:tailEnd/>
          </a:ln>
        </p:spPr>
        <p:txBody>
          <a:bodyPr/>
          <a:lstStyle/>
          <a:p>
            <a:r>
              <a:rPr lang="fi-FI" sz="1200"/>
              <a:t>User level driver</a:t>
            </a:r>
          </a:p>
        </p:txBody>
      </p:sp>
      <p:sp>
        <p:nvSpPr>
          <p:cNvPr id="15367" name="Rectangle 6"/>
          <p:cNvSpPr>
            <a:spLocks noChangeArrowheads="1"/>
          </p:cNvSpPr>
          <p:nvPr/>
        </p:nvSpPr>
        <p:spPr bwMode="auto">
          <a:xfrm>
            <a:off x="6804025" y="4076700"/>
            <a:ext cx="1922463" cy="288925"/>
          </a:xfrm>
          <a:prstGeom prst="rect">
            <a:avLst/>
          </a:prstGeom>
          <a:solidFill>
            <a:schemeClr val="accent1"/>
          </a:solidFill>
          <a:ln w="9525" algn="ctr">
            <a:solidFill>
              <a:schemeClr val="tx1"/>
            </a:solidFill>
            <a:round/>
            <a:headEnd/>
            <a:tailEnd/>
          </a:ln>
        </p:spPr>
        <p:txBody>
          <a:bodyPr/>
          <a:lstStyle/>
          <a:p>
            <a:r>
              <a:rPr lang="fi-FI" sz="1200"/>
              <a:t>User level service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fi-FI" smtClean="0"/>
              <a:t>Sawbar feeding force CT+</a:t>
            </a:r>
            <a:br>
              <a:rPr lang="fi-FI" smtClean="0"/>
            </a:br>
            <a:r>
              <a:rPr lang="fi-FI" sz="1100" smtClean="0"/>
              <a:t>Sawbar feed speed optimization - Felling</a:t>
            </a:r>
            <a:r>
              <a:rPr lang="fi-FI" smtClean="0"/>
              <a:t/>
            </a:r>
            <a:br>
              <a:rPr lang="fi-FI" smtClean="0"/>
            </a:br>
            <a:endParaRPr lang="fi-FI" smtClean="0"/>
          </a:p>
        </p:txBody>
      </p:sp>
      <p:sp>
        <p:nvSpPr>
          <p:cNvPr id="10243" name="Content Placeholder 2"/>
          <p:cNvSpPr>
            <a:spLocks noGrp="1"/>
          </p:cNvSpPr>
          <p:nvPr>
            <p:ph sz="half" idx="1"/>
          </p:nvPr>
        </p:nvSpPr>
        <p:spPr>
          <a:xfrm>
            <a:off x="468313" y="1412875"/>
            <a:ext cx="4248150" cy="4538663"/>
          </a:xfrm>
        </p:spPr>
        <p:txBody>
          <a:bodyPr/>
          <a:lstStyle/>
          <a:p>
            <a:pPr marL="228600" indent="-228600">
              <a:defRPr/>
            </a:pPr>
            <a:r>
              <a:rPr lang="fi-FI" sz="1200" dirty="0" err="1" smtClean="0"/>
              <a:t>Settings</a:t>
            </a:r>
            <a:r>
              <a:rPr lang="fi-FI" sz="1200" dirty="0" smtClean="0"/>
              <a:t> </a:t>
            </a:r>
            <a:r>
              <a:rPr lang="fi-FI" sz="1200" dirty="0" smtClean="0">
                <a:sym typeface="Wingdings" pitchFamily="2" charset="2"/>
              </a:rPr>
              <a:t> </a:t>
            </a:r>
            <a:r>
              <a:rPr lang="fi-FI" sz="1200" dirty="0" err="1" smtClean="0">
                <a:sym typeface="Wingdings" pitchFamily="2" charset="2"/>
              </a:rPr>
              <a:t>H</a:t>
            </a:r>
            <a:r>
              <a:rPr lang="fi-FI" sz="1200" dirty="0" err="1" smtClean="0"/>
              <a:t>arvester</a:t>
            </a:r>
            <a:r>
              <a:rPr lang="fi-FI" sz="1200" dirty="0" smtClean="0"/>
              <a:t> </a:t>
            </a:r>
            <a:r>
              <a:rPr lang="fi-FI" sz="1200" dirty="0" err="1" smtClean="0"/>
              <a:t>head</a:t>
            </a:r>
            <a:r>
              <a:rPr lang="fi-FI" sz="1200" dirty="0" smtClean="0"/>
              <a:t> </a:t>
            </a:r>
            <a:r>
              <a:rPr lang="fi-FI" sz="1200" dirty="0" smtClean="0">
                <a:sym typeface="Wingdings" pitchFamily="2" charset="2"/>
              </a:rPr>
              <a:t> </a:t>
            </a:r>
            <a:r>
              <a:rPr lang="fi-FI" sz="1200" dirty="0" err="1" smtClean="0">
                <a:sym typeface="Wingdings" pitchFamily="2" charset="2"/>
              </a:rPr>
              <a:t>S</a:t>
            </a:r>
            <a:r>
              <a:rPr lang="fi-FI" sz="1200" dirty="0" err="1" smtClean="0"/>
              <a:t>aw</a:t>
            </a:r>
            <a:r>
              <a:rPr lang="fi-FI" sz="1200" dirty="0" smtClean="0"/>
              <a:t> </a:t>
            </a:r>
            <a:r>
              <a:rPr lang="fi-FI" sz="1200" dirty="0" smtClean="0">
                <a:sym typeface="Wingdings" pitchFamily="2" charset="2"/>
              </a:rPr>
              <a:t> </a:t>
            </a:r>
            <a:r>
              <a:rPr lang="fi-FI" sz="1200" dirty="0" err="1" smtClean="0">
                <a:sym typeface="Wingdings" pitchFamily="2" charset="2"/>
              </a:rPr>
              <a:t>Felling</a:t>
            </a:r>
            <a:endParaRPr lang="fi-FI" sz="1200" dirty="0" smtClean="0"/>
          </a:p>
          <a:p>
            <a:pPr marL="228600" indent="-228600">
              <a:defRPr/>
            </a:pPr>
            <a:endParaRPr lang="en-US" sz="1200" b="1" dirty="0" smtClean="0"/>
          </a:p>
          <a:p>
            <a:pPr marL="228600" indent="-228600">
              <a:defRPr/>
            </a:pPr>
            <a:r>
              <a:rPr lang="en-US" sz="1200" b="1" dirty="0" err="1" smtClean="0"/>
              <a:t>Sawbar</a:t>
            </a:r>
            <a:r>
              <a:rPr lang="en-US" sz="1200" b="1" dirty="0" smtClean="0"/>
              <a:t> feeding force</a:t>
            </a:r>
            <a:endParaRPr lang="en-US" sz="1200" dirty="0" smtClean="0"/>
          </a:p>
          <a:p>
            <a:pPr marL="228600" indent="-228600">
              <a:buFont typeface="Arial" pitchFamily="34" charset="0"/>
              <a:buChar char="•"/>
              <a:defRPr/>
            </a:pPr>
            <a:r>
              <a:rPr lang="en-US" sz="1200" dirty="0" smtClean="0"/>
              <a:t>The value working the best is within the range of 20 – 40%, adjust and check the same way as with CT </a:t>
            </a:r>
          </a:p>
          <a:p>
            <a:pPr marL="228600" indent="-228600">
              <a:defRPr/>
            </a:pPr>
            <a:endParaRPr lang="fi-FI" sz="1200" dirty="0" smtClean="0"/>
          </a:p>
          <a:p>
            <a:pPr marL="228600" indent="-228600">
              <a:defRPr/>
            </a:pPr>
            <a:r>
              <a:rPr lang="fi-FI" sz="1200" b="1" dirty="0" err="1" smtClean="0"/>
              <a:t>Feed</a:t>
            </a:r>
            <a:r>
              <a:rPr lang="fi-FI" sz="1200" b="1" dirty="0" smtClean="0"/>
              <a:t> </a:t>
            </a:r>
            <a:r>
              <a:rPr lang="fi-FI" sz="1200" b="1" dirty="0" err="1" smtClean="0"/>
              <a:t>force</a:t>
            </a:r>
            <a:r>
              <a:rPr lang="fi-FI" sz="1200" b="1" dirty="0" smtClean="0"/>
              <a:t> </a:t>
            </a:r>
            <a:r>
              <a:rPr lang="fi-FI" sz="1200" b="1" dirty="0" err="1" smtClean="0"/>
              <a:t>increment</a:t>
            </a:r>
            <a:endParaRPr lang="fi-FI" sz="1200" b="1" dirty="0" smtClean="0"/>
          </a:p>
          <a:p>
            <a:pPr marL="228600" indent="-228600">
              <a:buFont typeface="Arial" pitchFamily="34" charset="0"/>
              <a:buChar char="•"/>
              <a:defRPr/>
            </a:pPr>
            <a:r>
              <a:rPr lang="fi-FI" sz="1200" dirty="0" smtClean="0"/>
              <a:t>The </a:t>
            </a:r>
            <a:r>
              <a:rPr lang="fi-FI" sz="1200" dirty="0" err="1" smtClean="0"/>
              <a:t>control</a:t>
            </a:r>
            <a:r>
              <a:rPr lang="fi-FI" sz="1200" dirty="0" smtClean="0"/>
              <a:t> </a:t>
            </a:r>
            <a:r>
              <a:rPr lang="fi-FI" sz="1200" dirty="0" err="1" smtClean="0"/>
              <a:t>system</a:t>
            </a:r>
            <a:r>
              <a:rPr lang="fi-FI" sz="1200" dirty="0" smtClean="0"/>
              <a:t> </a:t>
            </a:r>
            <a:r>
              <a:rPr lang="fi-FI" sz="1200" dirty="0" err="1" smtClean="0"/>
              <a:t>tries</a:t>
            </a:r>
            <a:r>
              <a:rPr lang="fi-FI" sz="1200" dirty="0" smtClean="0"/>
              <a:t> to </a:t>
            </a:r>
            <a:r>
              <a:rPr lang="fi-FI" sz="1200" dirty="0" err="1" smtClean="0"/>
              <a:t>increase</a:t>
            </a:r>
            <a:r>
              <a:rPr lang="fi-FI" sz="1200" dirty="0" smtClean="0"/>
              <a:t> the </a:t>
            </a:r>
            <a:r>
              <a:rPr lang="fi-FI" sz="1200" dirty="0" err="1" smtClean="0"/>
              <a:t>feed</a:t>
            </a:r>
            <a:r>
              <a:rPr lang="fi-FI" sz="1200" dirty="0" smtClean="0"/>
              <a:t> </a:t>
            </a:r>
            <a:r>
              <a:rPr lang="fi-FI" sz="1200" dirty="0" err="1" smtClean="0"/>
              <a:t>force</a:t>
            </a:r>
            <a:r>
              <a:rPr lang="fi-FI" sz="1200" dirty="0" smtClean="0"/>
              <a:t> </a:t>
            </a:r>
            <a:r>
              <a:rPr lang="fi-FI" sz="1200" dirty="0" err="1" smtClean="0"/>
              <a:t>during</a:t>
            </a:r>
            <a:r>
              <a:rPr lang="fi-FI" sz="1200" dirty="0" smtClean="0"/>
              <a:t> </a:t>
            </a:r>
            <a:r>
              <a:rPr lang="fi-FI" sz="1200" dirty="0" err="1" smtClean="0"/>
              <a:t>sawing</a:t>
            </a:r>
            <a:r>
              <a:rPr lang="fi-FI" sz="1200" dirty="0" smtClean="0"/>
              <a:t> to </a:t>
            </a:r>
            <a:r>
              <a:rPr lang="fi-FI" sz="1200" dirty="0" err="1" smtClean="0"/>
              <a:t>achieve</a:t>
            </a:r>
            <a:r>
              <a:rPr lang="fi-FI" sz="1200" dirty="0" smtClean="0"/>
              <a:t> the </a:t>
            </a:r>
            <a:r>
              <a:rPr lang="fi-FI" sz="1200" dirty="0" err="1" smtClean="0"/>
              <a:t>maximum</a:t>
            </a:r>
            <a:r>
              <a:rPr lang="fi-FI" sz="1200" dirty="0" smtClean="0"/>
              <a:t> </a:t>
            </a:r>
            <a:r>
              <a:rPr lang="fi-FI" sz="1200" dirty="0" err="1" smtClean="0"/>
              <a:t>sawing</a:t>
            </a:r>
            <a:r>
              <a:rPr lang="fi-FI" sz="1200" dirty="0" smtClean="0"/>
              <a:t> </a:t>
            </a:r>
            <a:r>
              <a:rPr lang="fi-FI" sz="1200" dirty="0" err="1" smtClean="0"/>
              <a:t>speed</a:t>
            </a:r>
            <a:r>
              <a:rPr lang="fi-FI" sz="1200" dirty="0" smtClean="0"/>
              <a:t> </a:t>
            </a:r>
          </a:p>
          <a:p>
            <a:pPr marL="628650" lvl="1" indent="-228600">
              <a:buFont typeface="Arial" pitchFamily="34" charset="0"/>
              <a:buChar char="•"/>
              <a:defRPr/>
            </a:pPr>
            <a:r>
              <a:rPr lang="en-US" sz="1000" dirty="0" smtClean="0"/>
              <a:t>E.g. when the initial feeding force is 30% and the increment is set to 50%, the system tries increase the saw bar feed force from 30 to 45%. The system monitors the speed of saw bar advancing speed, and stops increasing when the speed does not increase anymore</a:t>
            </a:r>
            <a:endParaRPr lang="fi-FI" sz="1100" dirty="0" smtClean="0"/>
          </a:p>
          <a:p>
            <a:pPr marL="0" indent="0">
              <a:defRPr/>
            </a:pPr>
            <a:r>
              <a:rPr lang="fi-FI" sz="1400" dirty="0" err="1" smtClean="0"/>
              <a:t>Settings</a:t>
            </a:r>
            <a:endParaRPr lang="fi-FI" sz="1400" dirty="0" smtClean="0"/>
          </a:p>
          <a:p>
            <a:pPr marL="0" indent="0">
              <a:buFontTx/>
              <a:buChar char="-"/>
              <a:defRPr/>
            </a:pPr>
            <a:r>
              <a:rPr lang="en-US" sz="1100" dirty="0" smtClean="0"/>
              <a:t> When a machine is new and the bearings are stiff, the settings are a bit different from a </a:t>
            </a:r>
            <a:r>
              <a:rPr lang="en-US" sz="1100" dirty="0" err="1" smtClean="0"/>
              <a:t>tensioner</a:t>
            </a:r>
            <a:r>
              <a:rPr lang="en-US" sz="1100" dirty="0" smtClean="0"/>
              <a:t> used for a while. The following settings are quite good starting points:</a:t>
            </a:r>
          </a:p>
          <a:p>
            <a:pPr marL="400050" lvl="1" indent="0">
              <a:buFontTx/>
              <a:buChar char="-"/>
              <a:defRPr/>
            </a:pPr>
            <a:r>
              <a:rPr lang="fi-FI" sz="1000" dirty="0" err="1" smtClean="0"/>
              <a:t>Sawbar</a:t>
            </a:r>
            <a:r>
              <a:rPr lang="fi-FI" sz="1000" dirty="0" smtClean="0"/>
              <a:t> </a:t>
            </a:r>
            <a:r>
              <a:rPr lang="fi-FI" sz="1000" dirty="0" err="1" smtClean="0"/>
              <a:t>feeding</a:t>
            </a:r>
            <a:r>
              <a:rPr lang="fi-FI" sz="1000" dirty="0" smtClean="0"/>
              <a:t> </a:t>
            </a:r>
            <a:r>
              <a:rPr lang="fi-FI" sz="1000" dirty="0" err="1" smtClean="0"/>
              <a:t>force</a:t>
            </a:r>
            <a:r>
              <a:rPr lang="fi-FI" sz="1000" dirty="0" smtClean="0"/>
              <a:t> 30%</a:t>
            </a:r>
          </a:p>
          <a:p>
            <a:pPr marL="400050" lvl="1" indent="0">
              <a:buFontTx/>
              <a:buChar char="-"/>
              <a:defRPr/>
            </a:pPr>
            <a:r>
              <a:rPr lang="fi-FI" sz="1000" dirty="0" err="1" smtClean="0"/>
              <a:t>Feed</a:t>
            </a:r>
            <a:r>
              <a:rPr lang="fi-FI" sz="1000" dirty="0" smtClean="0"/>
              <a:t> </a:t>
            </a:r>
            <a:r>
              <a:rPr lang="fi-FI" sz="1000" dirty="0" err="1" smtClean="0"/>
              <a:t>force</a:t>
            </a:r>
            <a:r>
              <a:rPr lang="fi-FI" sz="1000" dirty="0" smtClean="0"/>
              <a:t> </a:t>
            </a:r>
            <a:r>
              <a:rPr lang="fi-FI" sz="1000" dirty="0" err="1" smtClean="0"/>
              <a:t>increment</a:t>
            </a:r>
            <a:r>
              <a:rPr lang="fi-FI" sz="1000" dirty="0" smtClean="0"/>
              <a:t> 50 – 100%</a:t>
            </a:r>
            <a:endParaRPr lang="en-US" sz="1000" dirty="0" smtClean="0"/>
          </a:p>
          <a:p>
            <a:pPr marL="0" indent="0">
              <a:buFontTx/>
              <a:buChar char="-"/>
              <a:defRPr/>
            </a:pPr>
            <a:endParaRPr lang="fi-FI" sz="1100" dirty="0" smtClean="0"/>
          </a:p>
          <a:p>
            <a:pPr marL="0" indent="0">
              <a:defRPr/>
            </a:pPr>
            <a:endParaRPr lang="fi-FI" sz="1100" dirty="0" smtClean="0"/>
          </a:p>
          <a:p>
            <a:pPr marL="0" indent="0">
              <a:defRPr/>
            </a:pPr>
            <a:endParaRPr lang="fi-FI" sz="1400" dirty="0" smtClean="0"/>
          </a:p>
        </p:txBody>
      </p:sp>
      <p:pic>
        <p:nvPicPr>
          <p:cNvPr id="16388" name="Picture 2"/>
          <p:cNvPicPr>
            <a:picLocks noGrp="1" noChangeAspect="1" noChangeArrowheads="1"/>
          </p:cNvPicPr>
          <p:nvPr>
            <p:ph sz="half" idx="2"/>
          </p:nvPr>
        </p:nvPicPr>
        <p:blipFill>
          <a:blip r:embed="rId2" cstate="print"/>
          <a:srcRect/>
          <a:stretch>
            <a:fillRect/>
          </a:stretch>
        </p:blipFill>
        <p:spPr>
          <a:xfrm>
            <a:off x="5076825" y="3573463"/>
            <a:ext cx="3592513" cy="2427287"/>
          </a:xfrm>
        </p:spPr>
      </p:pic>
      <p:pic>
        <p:nvPicPr>
          <p:cNvPr id="16389" name="Picture 3"/>
          <p:cNvPicPr>
            <a:picLocks noChangeAspect="1" noChangeArrowheads="1"/>
          </p:cNvPicPr>
          <p:nvPr/>
        </p:nvPicPr>
        <p:blipFill>
          <a:blip r:embed="rId3" cstate="print"/>
          <a:srcRect/>
          <a:stretch>
            <a:fillRect/>
          </a:stretch>
        </p:blipFill>
        <p:spPr bwMode="auto">
          <a:xfrm>
            <a:off x="5076825" y="981075"/>
            <a:ext cx="3573463" cy="2405063"/>
          </a:xfrm>
          <a:prstGeom prst="rect">
            <a:avLst/>
          </a:prstGeom>
          <a:noFill/>
          <a:ln w="9525">
            <a:noFill/>
            <a:miter lim="800000"/>
            <a:headEnd/>
            <a:tailEnd/>
          </a:ln>
        </p:spPr>
      </p:pic>
      <p:sp>
        <p:nvSpPr>
          <p:cNvPr id="16390" name="Rectangle 8"/>
          <p:cNvSpPr>
            <a:spLocks noChangeArrowheads="1"/>
          </p:cNvSpPr>
          <p:nvPr/>
        </p:nvSpPr>
        <p:spPr bwMode="auto">
          <a:xfrm>
            <a:off x="6659563" y="1341438"/>
            <a:ext cx="1922462" cy="287337"/>
          </a:xfrm>
          <a:prstGeom prst="rect">
            <a:avLst/>
          </a:prstGeom>
          <a:solidFill>
            <a:schemeClr val="accent1"/>
          </a:solidFill>
          <a:ln w="9525" algn="ctr">
            <a:solidFill>
              <a:schemeClr val="tx1"/>
            </a:solidFill>
            <a:round/>
            <a:headEnd/>
            <a:tailEnd/>
          </a:ln>
        </p:spPr>
        <p:txBody>
          <a:bodyPr/>
          <a:lstStyle/>
          <a:p>
            <a:r>
              <a:rPr lang="fi-FI" sz="1200"/>
              <a:t>User level driver</a:t>
            </a:r>
          </a:p>
        </p:txBody>
      </p:sp>
      <p:sp>
        <p:nvSpPr>
          <p:cNvPr id="16391" name="Rectangle 9"/>
          <p:cNvSpPr>
            <a:spLocks noChangeArrowheads="1"/>
          </p:cNvSpPr>
          <p:nvPr/>
        </p:nvSpPr>
        <p:spPr bwMode="auto">
          <a:xfrm>
            <a:off x="6659563" y="3933825"/>
            <a:ext cx="1922462" cy="287338"/>
          </a:xfrm>
          <a:prstGeom prst="rect">
            <a:avLst/>
          </a:prstGeom>
          <a:solidFill>
            <a:schemeClr val="accent1"/>
          </a:solidFill>
          <a:ln w="9525" algn="ctr">
            <a:solidFill>
              <a:schemeClr val="tx1"/>
            </a:solidFill>
            <a:round/>
            <a:headEnd/>
            <a:tailEnd/>
          </a:ln>
        </p:spPr>
        <p:txBody>
          <a:bodyPr/>
          <a:lstStyle/>
          <a:p>
            <a:r>
              <a:rPr lang="fi-FI" sz="1200"/>
              <a:t>User level service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tsikko 1"/>
          <p:cNvSpPr>
            <a:spLocks noGrp="1"/>
          </p:cNvSpPr>
          <p:nvPr>
            <p:ph type="title"/>
          </p:nvPr>
        </p:nvSpPr>
        <p:spPr>
          <a:xfrm>
            <a:off x="760413" y="188913"/>
            <a:ext cx="7772400" cy="1143000"/>
          </a:xfrm>
        </p:spPr>
        <p:txBody>
          <a:bodyPr/>
          <a:lstStyle/>
          <a:p>
            <a:r>
              <a:rPr lang="fi-FI" smtClean="0"/>
              <a:t>Pressure changes on felling</a:t>
            </a:r>
          </a:p>
        </p:txBody>
      </p:sp>
      <p:sp>
        <p:nvSpPr>
          <p:cNvPr id="17411" name="Sisällön paikkamerkki 2"/>
          <p:cNvSpPr>
            <a:spLocks noGrp="1"/>
          </p:cNvSpPr>
          <p:nvPr>
            <p:ph idx="1"/>
          </p:nvPr>
        </p:nvSpPr>
        <p:spPr>
          <a:xfrm>
            <a:off x="323850" y="1052513"/>
            <a:ext cx="8712200" cy="2520950"/>
          </a:xfrm>
        </p:spPr>
        <p:txBody>
          <a:bodyPr/>
          <a:lstStyle/>
          <a:p>
            <a:r>
              <a:rPr lang="fi-FI" smtClean="0"/>
              <a:t>Feed roller and knives pressure change when felling</a:t>
            </a:r>
          </a:p>
          <a:p>
            <a:pPr>
              <a:buFont typeface="Arial Black" pitchFamily="1" charset="0"/>
              <a:buAutoNum type="arabicPeriod"/>
            </a:pPr>
            <a:r>
              <a:rPr lang="fi-FI" sz="1200" smtClean="0"/>
              <a:t>The goal is a good grip on the tree without causing extensive stress on the harvester head</a:t>
            </a:r>
          </a:p>
          <a:p>
            <a:pPr lvl="1"/>
            <a:r>
              <a:rPr lang="fi-FI" sz="1200" smtClean="0"/>
              <a:t>Factory setting: pressure change when felling 20 bar </a:t>
            </a:r>
            <a:r>
              <a:rPr lang="fi-FI" sz="1200" smtClean="0">
                <a:sym typeface="Wingdings" pitchFamily="2" charset="2"/>
              </a:rPr>
              <a:t> 20 bar is added on the diameter-based pressure from the compression curve, when felling. </a:t>
            </a:r>
          </a:p>
          <a:p>
            <a:pPr lvl="2"/>
            <a:r>
              <a:rPr lang="fi-FI" sz="1200" smtClean="0">
                <a:sym typeface="Wingdings" pitchFamily="2" charset="2"/>
              </a:rPr>
              <a:t>E.g 200 mm tree, set pressure on the curve 100 bar  Felling compression pressure 120 bar. </a:t>
            </a:r>
            <a:r>
              <a:rPr lang="fi-FI" sz="1200" smtClean="0"/>
              <a:t> </a:t>
            </a:r>
          </a:p>
          <a:p>
            <a:pPr lvl="2"/>
            <a:r>
              <a:rPr lang="fi-FI" sz="1200" smtClean="0"/>
              <a:t>The pressure will not be higher than the determined maximum pressure</a:t>
            </a:r>
          </a:p>
          <a:p>
            <a:pPr lvl="1"/>
            <a:r>
              <a:rPr lang="fi-FI" sz="1200" smtClean="0"/>
              <a:t>Under test: With low knife pressures 30-40 bar pressure increase on felling </a:t>
            </a:r>
          </a:p>
          <a:p>
            <a:pPr lvl="1"/>
            <a:r>
              <a:rPr lang="fi-FI" sz="1200" smtClean="0"/>
              <a:t>Recommended: 20 bar works well on front knives and rollers, back knife pressure change can be increased to 30-40 bar when using low back knife pressure</a:t>
            </a:r>
          </a:p>
        </p:txBody>
      </p:sp>
      <p:sp>
        <p:nvSpPr>
          <p:cNvPr id="17412" name="Dian numeron paikkamerkki 3"/>
          <p:cNvSpPr>
            <a:spLocks noGrp="1"/>
          </p:cNvSpPr>
          <p:nvPr>
            <p:ph type="sldNum" sz="quarter" idx="12"/>
          </p:nvPr>
        </p:nvSpPr>
        <p:spPr>
          <a:noFill/>
        </p:spPr>
        <p:txBody>
          <a:bodyPr/>
          <a:lstStyle/>
          <a:p>
            <a:fld id="{F1237772-EAE1-44B2-9C6C-4CBE4AE744C7}" type="slidenum">
              <a:rPr lang="fi-FI" smtClean="0"/>
              <a:pPr/>
              <a:t>15</a:t>
            </a:fld>
            <a:endParaRPr lang="fi-FI" smtClean="0"/>
          </a:p>
        </p:txBody>
      </p:sp>
      <p:pic>
        <p:nvPicPr>
          <p:cNvPr id="17413" name="Picture 2"/>
          <p:cNvPicPr>
            <a:picLocks noChangeAspect="1" noChangeArrowheads="1"/>
          </p:cNvPicPr>
          <p:nvPr/>
        </p:nvPicPr>
        <p:blipFill>
          <a:blip r:embed="rId2" cstate="print"/>
          <a:srcRect/>
          <a:stretch>
            <a:fillRect/>
          </a:stretch>
        </p:blipFill>
        <p:spPr bwMode="auto">
          <a:xfrm>
            <a:off x="1835150" y="3429000"/>
            <a:ext cx="5187950" cy="26812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tsikko 1"/>
          <p:cNvSpPr>
            <a:spLocks noGrp="1"/>
          </p:cNvSpPr>
          <p:nvPr>
            <p:ph type="title"/>
          </p:nvPr>
        </p:nvSpPr>
        <p:spPr>
          <a:xfrm>
            <a:off x="760413" y="188913"/>
            <a:ext cx="7772400" cy="1143000"/>
          </a:xfrm>
        </p:spPr>
        <p:txBody>
          <a:bodyPr/>
          <a:lstStyle/>
          <a:p>
            <a:r>
              <a:rPr lang="fi-FI" smtClean="0"/>
              <a:t>Grabbing the tree</a:t>
            </a:r>
          </a:p>
        </p:txBody>
      </p:sp>
      <p:sp>
        <p:nvSpPr>
          <p:cNvPr id="18435" name="Sisällön paikkamerkki 2"/>
          <p:cNvSpPr>
            <a:spLocks noGrp="1"/>
          </p:cNvSpPr>
          <p:nvPr>
            <p:ph idx="1"/>
          </p:nvPr>
        </p:nvSpPr>
        <p:spPr>
          <a:xfrm>
            <a:off x="323850" y="1052513"/>
            <a:ext cx="8712200" cy="2376487"/>
          </a:xfrm>
        </p:spPr>
        <p:txBody>
          <a:bodyPr/>
          <a:lstStyle/>
          <a:p>
            <a:r>
              <a:rPr lang="fi-FI" smtClean="0"/>
              <a:t>Closing delays: Settings </a:t>
            </a:r>
            <a:r>
              <a:rPr lang="fi-FI" smtClean="0">
                <a:sym typeface="Wingdings" pitchFamily="2" charset="2"/>
              </a:rPr>
              <a:t> Driver specific  Delays</a:t>
            </a:r>
            <a:endParaRPr lang="fi-FI" smtClean="0"/>
          </a:p>
          <a:p>
            <a:pPr>
              <a:buFont typeface="Arial Black" pitchFamily="1" charset="0"/>
              <a:buAutoNum type="arabicPeriod"/>
            </a:pPr>
            <a:r>
              <a:rPr lang="fi-FI" sz="1200" smtClean="0"/>
              <a:t>When grabbing, the blades should pull the tree to the bottom of the head before rollers are pressed against the tree.</a:t>
            </a:r>
          </a:p>
          <a:p>
            <a:pPr lvl="1"/>
            <a:r>
              <a:rPr lang="fi-FI" sz="1200" smtClean="0"/>
              <a:t>With small trunks 250 ms is usually enough, but with bigger thees up to 400 ms is sometimes needed</a:t>
            </a:r>
          </a:p>
          <a:p>
            <a:pPr lvl="1"/>
            <a:r>
              <a:rPr lang="fi-FI" sz="1200" smtClean="0"/>
              <a:t>Setting in Ponsse driver, Closing delay, tilt up: rollers 250 ms, front knives 0 ms, rear knives 0 ms</a:t>
            </a:r>
          </a:p>
          <a:p>
            <a:pPr lvl="1"/>
            <a:r>
              <a:rPr lang="fi-FI" sz="1200" smtClean="0"/>
              <a:t>Recommended settings: rollers 250 – 400 ms, front and rear knives 0 ms</a:t>
            </a:r>
          </a:p>
          <a:p>
            <a:pPr>
              <a:buFont typeface="Arial Black" pitchFamily="1" charset="0"/>
              <a:buAutoNum type="arabicPeriod"/>
            </a:pPr>
            <a:r>
              <a:rPr lang="fi-FI" sz="1200" smtClean="0"/>
              <a:t>When picking up trunks from the ground (processing, windfall etc.) it is easy to damage the feed rollers by picking up stones or dirt </a:t>
            </a:r>
            <a:r>
              <a:rPr lang="fi-FI" sz="1200" smtClean="0">
                <a:sym typeface="Wingdings" pitchFamily="2" charset="2"/>
              </a:rPr>
              <a:t> increase the roller closing delay when tilt horizontal to e.g. 500 ms, the tree can be picked up with just the knives and rollers are closed when the head is already off the ground.</a:t>
            </a:r>
            <a:r>
              <a:rPr lang="fi-FI" sz="1200" smtClean="0"/>
              <a:t> </a:t>
            </a:r>
          </a:p>
        </p:txBody>
      </p:sp>
      <p:sp>
        <p:nvSpPr>
          <p:cNvPr id="18436" name="Dian numeron paikkamerkki 3"/>
          <p:cNvSpPr>
            <a:spLocks noGrp="1"/>
          </p:cNvSpPr>
          <p:nvPr>
            <p:ph type="sldNum" sz="quarter" idx="12"/>
          </p:nvPr>
        </p:nvSpPr>
        <p:spPr>
          <a:noFill/>
        </p:spPr>
        <p:txBody>
          <a:bodyPr/>
          <a:lstStyle/>
          <a:p>
            <a:fld id="{A8A5457F-3AAA-48D2-BEA2-B004F12F8F29}" type="slidenum">
              <a:rPr lang="fi-FI" smtClean="0"/>
              <a:pPr/>
              <a:t>16</a:t>
            </a:fld>
            <a:endParaRPr lang="fi-FI" smtClean="0"/>
          </a:p>
        </p:txBody>
      </p:sp>
      <p:pic>
        <p:nvPicPr>
          <p:cNvPr id="18437" name="Picture 2"/>
          <p:cNvPicPr>
            <a:picLocks noChangeAspect="1" noChangeArrowheads="1"/>
          </p:cNvPicPr>
          <p:nvPr/>
        </p:nvPicPr>
        <p:blipFill>
          <a:blip r:embed="rId2" cstate="print"/>
          <a:srcRect/>
          <a:stretch>
            <a:fillRect/>
          </a:stretch>
        </p:blipFill>
        <p:spPr bwMode="auto">
          <a:xfrm>
            <a:off x="104775" y="4221163"/>
            <a:ext cx="8931275" cy="19319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a:xfrm>
            <a:off x="760413" y="188913"/>
            <a:ext cx="7772400" cy="1143000"/>
          </a:xfrm>
        </p:spPr>
        <p:txBody>
          <a:bodyPr/>
          <a:lstStyle/>
          <a:p>
            <a:r>
              <a:rPr lang="fi-FI" smtClean="0"/>
              <a:t>Felling automatics</a:t>
            </a:r>
          </a:p>
        </p:txBody>
      </p:sp>
      <p:sp>
        <p:nvSpPr>
          <p:cNvPr id="19459" name="Sisällön paikkamerkki 2"/>
          <p:cNvSpPr>
            <a:spLocks noGrp="1"/>
          </p:cNvSpPr>
          <p:nvPr>
            <p:ph idx="1"/>
          </p:nvPr>
        </p:nvSpPr>
        <p:spPr>
          <a:xfrm>
            <a:off x="323850" y="1052513"/>
            <a:ext cx="8712200" cy="2305050"/>
          </a:xfrm>
        </p:spPr>
        <p:txBody>
          <a:bodyPr/>
          <a:lstStyle/>
          <a:p>
            <a:r>
              <a:rPr lang="fi-FI" smtClean="0"/>
              <a:t>Settings </a:t>
            </a:r>
            <a:r>
              <a:rPr lang="fi-FI" smtClean="0">
                <a:sym typeface="Wingdings" pitchFamily="2" charset="2"/>
              </a:rPr>
              <a:t> Driver specific  Automation</a:t>
            </a:r>
            <a:endParaRPr lang="fi-FI" smtClean="0"/>
          </a:p>
          <a:p>
            <a:pPr>
              <a:buFont typeface="Arial Black" pitchFamily="1" charset="0"/>
              <a:buAutoNum type="arabicPeriod"/>
            </a:pPr>
            <a:r>
              <a:rPr lang="fi-FI" sz="1200" smtClean="0"/>
              <a:t>Tilt automatics under different situations</a:t>
            </a:r>
          </a:p>
          <a:p>
            <a:pPr lvl="1"/>
            <a:r>
              <a:rPr lang="fi-FI" sz="1200" smtClean="0"/>
              <a:t>Automation 3: Like 2 + under diameter limit goes down at end of sawing</a:t>
            </a:r>
          </a:p>
          <a:p>
            <a:pPr lvl="2"/>
            <a:r>
              <a:rPr lang="fi-FI" sz="1200" smtClean="0"/>
              <a:t>When diameter is over the set limit, pressing tilt down begins immediately when felling sawing is started</a:t>
            </a:r>
          </a:p>
          <a:p>
            <a:pPr lvl="2"/>
            <a:r>
              <a:rPr lang="fi-FI" sz="1200" smtClean="0"/>
              <a:t>When diameter is under the set limit, pressing begins when the saw is at the end of felling sawing</a:t>
            </a:r>
          </a:p>
          <a:p>
            <a:pPr lvl="1"/>
            <a:r>
              <a:rPr lang="fi-FI" sz="1200" smtClean="0"/>
              <a:t>Automation 4: Like 3 + under diameter limit like 1</a:t>
            </a:r>
          </a:p>
          <a:p>
            <a:pPr lvl="2"/>
            <a:r>
              <a:rPr lang="fi-FI" sz="1200" smtClean="0"/>
              <a:t>When diameter is over the set limit, pressing tilt down begins immediately when felling sawing is started</a:t>
            </a:r>
          </a:p>
          <a:p>
            <a:pPr lvl="2"/>
            <a:r>
              <a:rPr lang="fi-FI" sz="1200" smtClean="0"/>
              <a:t>When diameter is under the set limit, tilt has to be released down by pressing the tilt button on the handle</a:t>
            </a:r>
          </a:p>
          <a:p>
            <a:pPr lvl="1"/>
            <a:r>
              <a:rPr lang="fi-FI" sz="1200" smtClean="0"/>
              <a:t>Ponsse user setting: 3</a:t>
            </a:r>
          </a:p>
        </p:txBody>
      </p:sp>
      <p:sp>
        <p:nvSpPr>
          <p:cNvPr id="19460" name="Dian numeron paikkamerkki 3"/>
          <p:cNvSpPr>
            <a:spLocks noGrp="1"/>
          </p:cNvSpPr>
          <p:nvPr>
            <p:ph type="sldNum" sz="quarter" idx="12"/>
          </p:nvPr>
        </p:nvSpPr>
        <p:spPr>
          <a:noFill/>
        </p:spPr>
        <p:txBody>
          <a:bodyPr/>
          <a:lstStyle/>
          <a:p>
            <a:fld id="{EBE25646-1EAA-496B-8ADA-EA78237341A1}" type="slidenum">
              <a:rPr lang="fi-FI" smtClean="0"/>
              <a:pPr/>
              <a:t>17</a:t>
            </a:fld>
            <a:endParaRPr lang="fi-FI" smtClean="0"/>
          </a:p>
        </p:txBody>
      </p:sp>
      <p:pic>
        <p:nvPicPr>
          <p:cNvPr id="19461" name="Picture 2"/>
          <p:cNvPicPr>
            <a:picLocks noChangeAspect="1" noChangeArrowheads="1"/>
          </p:cNvPicPr>
          <p:nvPr/>
        </p:nvPicPr>
        <p:blipFill>
          <a:blip r:embed="rId2" cstate="print"/>
          <a:srcRect/>
          <a:stretch>
            <a:fillRect/>
          </a:stretch>
        </p:blipFill>
        <p:spPr bwMode="auto">
          <a:xfrm>
            <a:off x="179388" y="3959225"/>
            <a:ext cx="4464050" cy="2028825"/>
          </a:xfrm>
          <a:prstGeom prst="rect">
            <a:avLst/>
          </a:prstGeom>
          <a:noFill/>
          <a:ln w="9525">
            <a:noFill/>
            <a:miter lim="800000"/>
            <a:headEnd/>
            <a:tailEnd/>
          </a:ln>
        </p:spPr>
      </p:pic>
      <p:pic>
        <p:nvPicPr>
          <p:cNvPr id="19462" name="Picture 3"/>
          <p:cNvPicPr>
            <a:picLocks noChangeAspect="1" noChangeArrowheads="1"/>
          </p:cNvPicPr>
          <p:nvPr/>
        </p:nvPicPr>
        <p:blipFill>
          <a:blip r:embed="rId3" cstate="print"/>
          <a:srcRect/>
          <a:stretch>
            <a:fillRect/>
          </a:stretch>
        </p:blipFill>
        <p:spPr bwMode="auto">
          <a:xfrm>
            <a:off x="4572000" y="4005263"/>
            <a:ext cx="4425950" cy="644525"/>
          </a:xfrm>
          <a:prstGeom prst="rect">
            <a:avLst/>
          </a:prstGeom>
          <a:noFill/>
          <a:ln w="9525">
            <a:noFill/>
            <a:miter lim="800000"/>
            <a:headEnd/>
            <a:tailEnd/>
          </a:ln>
        </p:spPr>
      </p:pic>
      <p:pic>
        <p:nvPicPr>
          <p:cNvPr id="19463" name="Picture 5"/>
          <p:cNvPicPr>
            <a:picLocks noChangeAspect="1" noChangeArrowheads="1"/>
          </p:cNvPicPr>
          <p:nvPr/>
        </p:nvPicPr>
        <p:blipFill>
          <a:blip r:embed="rId4" cstate="print"/>
          <a:srcRect/>
          <a:stretch>
            <a:fillRect/>
          </a:stretch>
        </p:blipFill>
        <p:spPr bwMode="auto">
          <a:xfrm>
            <a:off x="4572000" y="4797425"/>
            <a:ext cx="4449763" cy="6477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äivämäärän paikkamerkki 3"/>
          <p:cNvSpPr>
            <a:spLocks noGrp="1"/>
          </p:cNvSpPr>
          <p:nvPr>
            <p:ph type="dt" sz="quarter" idx="10"/>
          </p:nvPr>
        </p:nvSpPr>
        <p:spPr>
          <a:noFill/>
        </p:spPr>
        <p:txBody>
          <a:bodyPr/>
          <a:lstStyle/>
          <a:p>
            <a:fld id="{934B5848-B85A-45FA-9A3A-A218BD684131}" type="datetime1">
              <a:rPr lang="fi-FI" smtClean="0"/>
              <a:pPr/>
              <a:t>21.1.2020</a:t>
            </a:fld>
            <a:endParaRPr lang="fi-FI" smtClean="0"/>
          </a:p>
        </p:txBody>
      </p:sp>
      <p:sp>
        <p:nvSpPr>
          <p:cNvPr id="20483" name="Alatunnisteen paikkamerkki 4"/>
          <p:cNvSpPr>
            <a:spLocks noGrp="1"/>
          </p:cNvSpPr>
          <p:nvPr>
            <p:ph type="ftr" sz="quarter" idx="11"/>
          </p:nvPr>
        </p:nvSpPr>
        <p:spPr>
          <a:noFill/>
        </p:spPr>
        <p:txBody>
          <a:bodyPr/>
          <a:lstStyle/>
          <a:p>
            <a:r>
              <a:rPr lang="fi-FI" smtClean="0"/>
              <a:t>Author / Subject</a:t>
            </a:r>
          </a:p>
        </p:txBody>
      </p:sp>
      <p:sp>
        <p:nvSpPr>
          <p:cNvPr id="20484" name="Dian numeron paikkamerkki 5"/>
          <p:cNvSpPr>
            <a:spLocks noGrp="1"/>
          </p:cNvSpPr>
          <p:nvPr>
            <p:ph type="sldNum" sz="quarter" idx="12"/>
          </p:nvPr>
        </p:nvSpPr>
        <p:spPr>
          <a:noFill/>
        </p:spPr>
        <p:txBody>
          <a:bodyPr/>
          <a:lstStyle/>
          <a:p>
            <a:fld id="{3C26948B-2A79-456A-88A0-DFE95F5133E5}" type="slidenum">
              <a:rPr lang="fi-FI" smtClean="0"/>
              <a:pPr/>
              <a:t>18</a:t>
            </a:fld>
            <a:endParaRPr lang="fi-FI" smtClean="0"/>
          </a:p>
        </p:txBody>
      </p:sp>
      <p:sp>
        <p:nvSpPr>
          <p:cNvPr id="20485"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20486"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Saw – Cutting settings</a:t>
            </a:r>
          </a:p>
        </p:txBody>
      </p:sp>
      <p:sp>
        <p:nvSpPr>
          <p:cNvPr id="20487"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 - Functions</a:t>
            </a:r>
          </a:p>
        </p:txBody>
      </p:sp>
      <p:pic>
        <p:nvPicPr>
          <p:cNvPr id="20488"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457200"/>
            <a:ext cx="7772400" cy="739775"/>
          </a:xfrm>
        </p:spPr>
        <p:txBody>
          <a:bodyPr/>
          <a:lstStyle/>
          <a:p>
            <a:r>
              <a:rPr lang="fi-FI" smtClean="0"/>
              <a:t>Saw automation</a:t>
            </a:r>
          </a:p>
        </p:txBody>
      </p:sp>
      <p:sp>
        <p:nvSpPr>
          <p:cNvPr id="12293" name="Content Placeholder 6"/>
          <p:cNvSpPr>
            <a:spLocks noGrp="1"/>
          </p:cNvSpPr>
          <p:nvPr>
            <p:ph sz="half" idx="1"/>
          </p:nvPr>
        </p:nvSpPr>
        <p:spPr>
          <a:xfrm>
            <a:off x="468313" y="1196975"/>
            <a:ext cx="4319587" cy="4899025"/>
          </a:xfrm>
        </p:spPr>
        <p:txBody>
          <a:bodyPr/>
          <a:lstStyle/>
          <a:p>
            <a:pPr marL="0" indent="0">
              <a:defRPr/>
            </a:pPr>
            <a:r>
              <a:rPr lang="fi-FI" sz="1200" dirty="0" err="1" smtClean="0"/>
              <a:t>Settings</a:t>
            </a:r>
            <a:r>
              <a:rPr lang="fi-FI" sz="1200" dirty="0" smtClean="0"/>
              <a:t> </a:t>
            </a:r>
            <a:r>
              <a:rPr lang="fi-FI" sz="1200" dirty="0" smtClean="0">
                <a:sym typeface="Wingdings" pitchFamily="2" charset="2"/>
              </a:rPr>
              <a:t> </a:t>
            </a:r>
            <a:r>
              <a:rPr lang="fi-FI" sz="1200" dirty="0" err="1" smtClean="0">
                <a:sym typeface="Wingdings" pitchFamily="2" charset="2"/>
              </a:rPr>
              <a:t>D</a:t>
            </a:r>
            <a:r>
              <a:rPr lang="fi-FI" sz="1200" dirty="0" err="1" smtClean="0"/>
              <a:t>river</a:t>
            </a:r>
            <a:r>
              <a:rPr lang="fi-FI" sz="1200" dirty="0" smtClean="0"/>
              <a:t>  </a:t>
            </a:r>
            <a:r>
              <a:rPr lang="fi-FI" sz="1200" dirty="0" err="1" smtClean="0"/>
              <a:t>specific</a:t>
            </a:r>
            <a:r>
              <a:rPr lang="fi-FI" sz="1200" dirty="0" smtClean="0"/>
              <a:t> </a:t>
            </a:r>
            <a:r>
              <a:rPr lang="fi-FI" sz="1200" dirty="0" smtClean="0">
                <a:sym typeface="Wingdings" pitchFamily="2" charset="2"/>
              </a:rPr>
              <a:t> </a:t>
            </a:r>
            <a:r>
              <a:rPr lang="fi-FI" sz="1200" dirty="0" err="1" smtClean="0">
                <a:sym typeface="Wingdings" pitchFamily="2" charset="2"/>
              </a:rPr>
              <a:t>A</a:t>
            </a:r>
            <a:r>
              <a:rPr lang="fi-FI" sz="1200" dirty="0" err="1" smtClean="0"/>
              <a:t>utomation</a:t>
            </a:r>
            <a:endParaRPr lang="fi-FI" sz="1200" dirty="0" smtClean="0"/>
          </a:p>
          <a:p>
            <a:pPr marL="0" indent="0">
              <a:defRPr/>
            </a:pPr>
            <a:endParaRPr lang="fi-FI" sz="1400" dirty="0" smtClean="0"/>
          </a:p>
          <a:p>
            <a:pPr marL="0" indent="0">
              <a:defRPr/>
            </a:pPr>
            <a:r>
              <a:rPr lang="fi-FI" sz="1100" b="1" dirty="0" err="1" smtClean="0"/>
              <a:t>Function</a:t>
            </a:r>
            <a:r>
              <a:rPr lang="fi-FI" sz="1100" b="1" dirty="0" smtClean="0"/>
              <a:t> of the </a:t>
            </a:r>
            <a:r>
              <a:rPr lang="fi-FI" sz="1100" b="1" dirty="0" err="1" smtClean="0"/>
              <a:t>saw</a:t>
            </a:r>
            <a:r>
              <a:rPr lang="fi-FI" sz="1100" b="1" dirty="0" smtClean="0"/>
              <a:t>:</a:t>
            </a:r>
          </a:p>
          <a:p>
            <a:pPr marL="0" indent="0">
              <a:buFont typeface="Arial" pitchFamily="34" charset="0"/>
              <a:buChar char="•"/>
              <a:defRPr/>
            </a:pPr>
            <a:r>
              <a:rPr lang="fi-FI" sz="1100" dirty="0" smtClean="0"/>
              <a:t> No </a:t>
            </a:r>
            <a:r>
              <a:rPr lang="fi-FI" sz="1100" dirty="0" err="1" smtClean="0"/>
              <a:t>automation</a:t>
            </a:r>
            <a:r>
              <a:rPr lang="fi-FI" sz="1100" dirty="0" smtClean="0"/>
              <a:t>: </a:t>
            </a:r>
            <a:r>
              <a:rPr lang="fi-FI" sz="1100" dirty="0" err="1" smtClean="0"/>
              <a:t>saw</a:t>
            </a:r>
            <a:r>
              <a:rPr lang="fi-FI" sz="1100" dirty="0" smtClean="0"/>
              <a:t> </a:t>
            </a:r>
            <a:r>
              <a:rPr lang="fi-FI" sz="1100" dirty="0" err="1" smtClean="0"/>
              <a:t>runs</a:t>
            </a:r>
            <a:r>
              <a:rPr lang="fi-FI" sz="1100" dirty="0" smtClean="0"/>
              <a:t> </a:t>
            </a:r>
            <a:r>
              <a:rPr lang="fi-FI" sz="1100" dirty="0" err="1" smtClean="0"/>
              <a:t>only</a:t>
            </a:r>
            <a:r>
              <a:rPr lang="fi-FI" sz="1100" dirty="0" smtClean="0"/>
              <a:t> </a:t>
            </a:r>
            <a:r>
              <a:rPr lang="fi-FI" sz="1100" dirty="0" err="1" smtClean="0"/>
              <a:t>when</a:t>
            </a:r>
            <a:r>
              <a:rPr lang="fi-FI" sz="1100" dirty="0" smtClean="0"/>
              <a:t> the </a:t>
            </a:r>
            <a:r>
              <a:rPr lang="fi-FI" sz="1100" dirty="0" err="1" smtClean="0"/>
              <a:t>button</a:t>
            </a:r>
            <a:r>
              <a:rPr lang="fi-FI" sz="1100" dirty="0" smtClean="0"/>
              <a:t> is </a:t>
            </a:r>
            <a:r>
              <a:rPr lang="fi-FI" sz="1100" dirty="0" err="1" smtClean="0"/>
              <a:t>pressed</a:t>
            </a:r>
            <a:endParaRPr lang="fi-FI" sz="1100" dirty="0" smtClean="0"/>
          </a:p>
          <a:p>
            <a:pPr marL="0" indent="0">
              <a:buFont typeface="Arial" pitchFamily="34" charset="0"/>
              <a:buChar char="•"/>
              <a:defRPr/>
            </a:pPr>
            <a:r>
              <a:rPr lang="fi-FI" sz="1100" dirty="0" smtClean="0"/>
              <a:t> </a:t>
            </a:r>
            <a:r>
              <a:rPr lang="fi-FI" sz="1100" dirty="0" err="1" smtClean="0"/>
              <a:t>Touch</a:t>
            </a:r>
            <a:r>
              <a:rPr lang="fi-FI" sz="1100" dirty="0" smtClean="0"/>
              <a:t> </a:t>
            </a:r>
            <a:r>
              <a:rPr lang="fi-FI" sz="1100" dirty="0" err="1" smtClean="0"/>
              <a:t>sawing</a:t>
            </a:r>
            <a:r>
              <a:rPr lang="fi-FI" sz="1100" dirty="0" smtClean="0"/>
              <a:t>: </a:t>
            </a:r>
            <a:r>
              <a:rPr lang="fi-FI" sz="1100" dirty="0" err="1" smtClean="0"/>
              <a:t>when</a:t>
            </a:r>
            <a:r>
              <a:rPr lang="fi-FI" sz="1100" dirty="0" smtClean="0"/>
              <a:t> the </a:t>
            </a:r>
            <a:r>
              <a:rPr lang="fi-FI" sz="1100" dirty="0" err="1" smtClean="0"/>
              <a:t>button</a:t>
            </a:r>
            <a:r>
              <a:rPr lang="fi-FI" sz="1100" dirty="0" smtClean="0"/>
              <a:t> is </a:t>
            </a:r>
            <a:r>
              <a:rPr lang="fi-FI" sz="1100" dirty="0" err="1" smtClean="0"/>
              <a:t>pressed</a:t>
            </a:r>
            <a:r>
              <a:rPr lang="fi-FI" sz="1100" dirty="0" smtClean="0"/>
              <a:t>, the </a:t>
            </a:r>
            <a:r>
              <a:rPr lang="fi-FI" sz="1100" dirty="0" err="1" smtClean="0"/>
              <a:t>saw</a:t>
            </a:r>
            <a:r>
              <a:rPr lang="fi-FI" sz="1100" dirty="0" smtClean="0"/>
              <a:t> </a:t>
            </a:r>
            <a:r>
              <a:rPr lang="fi-FI" sz="1100" dirty="0" err="1" smtClean="0"/>
              <a:t>will</a:t>
            </a:r>
            <a:r>
              <a:rPr lang="fi-FI" sz="1100" dirty="0" smtClean="0"/>
              <a:t> </a:t>
            </a:r>
            <a:r>
              <a:rPr lang="fi-FI" sz="1100" dirty="0" err="1" smtClean="0"/>
              <a:t>automatically</a:t>
            </a:r>
            <a:r>
              <a:rPr lang="fi-FI" sz="1100" dirty="0" smtClean="0"/>
              <a:t> </a:t>
            </a:r>
            <a:r>
              <a:rPr lang="fi-FI" sz="1100" dirty="0" err="1" smtClean="0"/>
              <a:t>saw</a:t>
            </a:r>
            <a:r>
              <a:rPr lang="fi-FI" sz="1100" dirty="0" smtClean="0"/>
              <a:t> </a:t>
            </a:r>
            <a:r>
              <a:rPr lang="fi-FI" sz="1100" dirty="0" err="1" smtClean="0"/>
              <a:t>through</a:t>
            </a:r>
            <a:r>
              <a:rPr lang="fi-FI" sz="1100" dirty="0" smtClean="0"/>
              <a:t> the </a:t>
            </a:r>
            <a:r>
              <a:rPr lang="fi-FI" sz="1100" dirty="0" err="1" smtClean="0"/>
              <a:t>trunk</a:t>
            </a:r>
            <a:r>
              <a:rPr lang="fi-FI" sz="1100" dirty="0" smtClean="0"/>
              <a:t> (to the </a:t>
            </a:r>
            <a:r>
              <a:rPr lang="fi-FI" sz="1100" dirty="0" err="1" smtClean="0"/>
              <a:t>saw</a:t>
            </a:r>
            <a:r>
              <a:rPr lang="fi-FI" sz="1100" dirty="0" smtClean="0"/>
              <a:t> </a:t>
            </a:r>
            <a:r>
              <a:rPr lang="fi-FI" sz="1100" dirty="0" err="1" smtClean="0"/>
              <a:t>bar</a:t>
            </a:r>
            <a:r>
              <a:rPr lang="fi-FI" sz="1100" dirty="0" smtClean="0"/>
              <a:t> position </a:t>
            </a:r>
            <a:r>
              <a:rPr lang="fi-FI" sz="1100" dirty="0" err="1" smtClean="0"/>
              <a:t>calculated</a:t>
            </a:r>
            <a:r>
              <a:rPr lang="fi-FI" sz="1100" dirty="0" smtClean="0"/>
              <a:t> </a:t>
            </a:r>
            <a:r>
              <a:rPr lang="fi-FI" sz="1100" dirty="0" err="1" smtClean="0"/>
              <a:t>from</a:t>
            </a:r>
            <a:r>
              <a:rPr lang="fi-FI" sz="1100" dirty="0" smtClean="0"/>
              <a:t> the </a:t>
            </a:r>
            <a:r>
              <a:rPr lang="fi-FI" sz="1100" dirty="0" err="1" smtClean="0"/>
              <a:t>saw</a:t>
            </a:r>
            <a:r>
              <a:rPr lang="fi-FI" sz="1100" dirty="0" smtClean="0"/>
              <a:t> </a:t>
            </a:r>
            <a:r>
              <a:rPr lang="fi-FI" sz="1100" dirty="0" err="1" smtClean="0"/>
              <a:t>control</a:t>
            </a:r>
            <a:r>
              <a:rPr lang="fi-FI" sz="1100" dirty="0" smtClean="0"/>
              <a:t>). </a:t>
            </a:r>
            <a:r>
              <a:rPr lang="fi-FI" sz="1100" dirty="0" err="1" smtClean="0"/>
              <a:t>If</a:t>
            </a:r>
            <a:r>
              <a:rPr lang="fi-FI" sz="1100" dirty="0" smtClean="0"/>
              <a:t> the </a:t>
            </a:r>
            <a:r>
              <a:rPr lang="fi-FI" sz="1100" dirty="0" err="1" smtClean="0"/>
              <a:t>saw</a:t>
            </a:r>
            <a:r>
              <a:rPr lang="fi-FI" sz="1100" dirty="0" smtClean="0"/>
              <a:t> is </a:t>
            </a:r>
            <a:r>
              <a:rPr lang="fi-FI" sz="1100" dirty="0" err="1" smtClean="0"/>
              <a:t>used</a:t>
            </a:r>
            <a:r>
              <a:rPr lang="fi-FI" sz="1100" dirty="0" smtClean="0"/>
              <a:t> </a:t>
            </a:r>
            <a:r>
              <a:rPr lang="fi-FI" sz="1100" dirty="0" err="1" smtClean="0"/>
              <a:t>manually</a:t>
            </a:r>
            <a:r>
              <a:rPr lang="fi-FI" sz="1100" dirty="0" smtClean="0"/>
              <a:t> for a </a:t>
            </a:r>
            <a:r>
              <a:rPr lang="fi-FI" sz="1100" dirty="0" err="1" smtClean="0"/>
              <a:t>second</a:t>
            </a:r>
            <a:r>
              <a:rPr lang="fi-FI" sz="1100" dirty="0" smtClean="0"/>
              <a:t> </a:t>
            </a:r>
            <a:r>
              <a:rPr lang="fi-FI" sz="1100" dirty="0" err="1" smtClean="0"/>
              <a:t>time</a:t>
            </a:r>
            <a:r>
              <a:rPr lang="fi-FI" sz="1100" dirty="0" smtClean="0"/>
              <a:t> </a:t>
            </a:r>
            <a:r>
              <a:rPr lang="fi-FI" sz="1100" dirty="0" err="1" smtClean="0"/>
              <a:t>without</a:t>
            </a:r>
            <a:r>
              <a:rPr lang="fi-FI" sz="1100" dirty="0" smtClean="0"/>
              <a:t> </a:t>
            </a:r>
            <a:r>
              <a:rPr lang="fi-FI" sz="1100" dirty="0" err="1" smtClean="0"/>
              <a:t>moving</a:t>
            </a:r>
            <a:r>
              <a:rPr lang="fi-FI" sz="1100" dirty="0" smtClean="0"/>
              <a:t> the </a:t>
            </a:r>
            <a:r>
              <a:rPr lang="fi-FI" sz="1100" dirty="0" err="1" smtClean="0"/>
              <a:t>trunk</a:t>
            </a:r>
            <a:r>
              <a:rPr lang="fi-FI" sz="1100" dirty="0" smtClean="0"/>
              <a:t>, the </a:t>
            </a:r>
            <a:r>
              <a:rPr lang="fi-FI" sz="1100" dirty="0" err="1" smtClean="0"/>
              <a:t>function</a:t>
            </a:r>
            <a:r>
              <a:rPr lang="fi-FI" sz="1100" dirty="0" smtClean="0"/>
              <a:t> is </a:t>
            </a:r>
            <a:r>
              <a:rPr lang="fi-FI" sz="1100" dirty="0" err="1" smtClean="0"/>
              <a:t>manual</a:t>
            </a:r>
            <a:r>
              <a:rPr lang="fi-FI" sz="1100" dirty="0" smtClean="0"/>
              <a:t>. </a:t>
            </a:r>
            <a:r>
              <a:rPr lang="fi-FI" sz="1100" dirty="0" err="1" smtClean="0"/>
              <a:t>Automation</a:t>
            </a:r>
            <a:r>
              <a:rPr lang="fi-FI" sz="1100" dirty="0" smtClean="0"/>
              <a:t> is </a:t>
            </a:r>
            <a:r>
              <a:rPr lang="fi-FI" sz="1100" dirty="0" err="1" smtClean="0"/>
              <a:t>only</a:t>
            </a:r>
            <a:r>
              <a:rPr lang="fi-FI" sz="1100" dirty="0" smtClean="0"/>
              <a:t> on for </a:t>
            </a:r>
            <a:r>
              <a:rPr lang="fi-FI" sz="1100" dirty="0" err="1" smtClean="0"/>
              <a:t>cutting</a:t>
            </a:r>
            <a:r>
              <a:rPr lang="fi-FI" sz="1100" dirty="0" smtClean="0"/>
              <a:t>, </a:t>
            </a:r>
            <a:r>
              <a:rPr lang="fi-FI" sz="1100" dirty="0" err="1" smtClean="0"/>
              <a:t>never</a:t>
            </a:r>
            <a:r>
              <a:rPr lang="fi-FI" sz="1100" dirty="0" smtClean="0"/>
              <a:t> for </a:t>
            </a:r>
            <a:r>
              <a:rPr lang="fi-FI" sz="1100" dirty="0" err="1" smtClean="0"/>
              <a:t>felling</a:t>
            </a:r>
            <a:r>
              <a:rPr lang="fi-FI" sz="1100" dirty="0" smtClean="0"/>
              <a:t>.</a:t>
            </a:r>
          </a:p>
          <a:p>
            <a:pPr marL="0" indent="0">
              <a:buFont typeface="Arial" pitchFamily="34" charset="0"/>
              <a:buChar char="•"/>
              <a:defRPr/>
            </a:pPr>
            <a:r>
              <a:rPr lang="fi-FI" sz="1100" dirty="0" smtClean="0"/>
              <a:t> </a:t>
            </a:r>
            <a:r>
              <a:rPr lang="fi-FI" sz="1100" dirty="0" err="1" smtClean="0"/>
              <a:t>Automatic</a:t>
            </a:r>
            <a:r>
              <a:rPr lang="fi-FI" sz="1100" dirty="0" smtClean="0"/>
              <a:t> </a:t>
            </a:r>
            <a:r>
              <a:rPr lang="fi-FI" sz="1100" dirty="0" err="1" smtClean="0"/>
              <a:t>cutting</a:t>
            </a:r>
            <a:r>
              <a:rPr lang="fi-FI" sz="1100" dirty="0" smtClean="0"/>
              <a:t> of </a:t>
            </a:r>
            <a:r>
              <a:rPr lang="fi-FI" sz="1100" dirty="0" err="1" smtClean="0"/>
              <a:t>pulp</a:t>
            </a:r>
            <a:r>
              <a:rPr lang="fi-FI" sz="1100" dirty="0" smtClean="0"/>
              <a:t>: on </a:t>
            </a:r>
            <a:r>
              <a:rPr lang="fi-FI" sz="1100" dirty="0" err="1" smtClean="0"/>
              <a:t>sawlogs</a:t>
            </a:r>
            <a:r>
              <a:rPr lang="fi-FI" sz="1100" dirty="0" smtClean="0"/>
              <a:t> </a:t>
            </a:r>
            <a:r>
              <a:rPr lang="fi-FI" sz="1100" dirty="0" err="1" smtClean="0"/>
              <a:t>same</a:t>
            </a:r>
            <a:r>
              <a:rPr lang="fi-FI" sz="1100" dirty="0" smtClean="0"/>
              <a:t> as </a:t>
            </a:r>
            <a:r>
              <a:rPr lang="fi-FI" sz="1100" dirty="0" err="1" smtClean="0"/>
              <a:t>touch</a:t>
            </a:r>
            <a:r>
              <a:rPr lang="fi-FI" sz="1100" dirty="0" smtClean="0"/>
              <a:t> </a:t>
            </a:r>
            <a:r>
              <a:rPr lang="fi-FI" sz="1100" dirty="0" err="1" smtClean="0"/>
              <a:t>sawing</a:t>
            </a:r>
            <a:r>
              <a:rPr lang="fi-FI" sz="1100" dirty="0" smtClean="0"/>
              <a:t>, </a:t>
            </a:r>
            <a:r>
              <a:rPr lang="fi-FI" sz="1100" dirty="0" err="1" smtClean="0"/>
              <a:t>but</a:t>
            </a:r>
            <a:r>
              <a:rPr lang="fi-FI" sz="1100" dirty="0" smtClean="0"/>
              <a:t> </a:t>
            </a:r>
            <a:r>
              <a:rPr lang="fi-FI" sz="1100" dirty="0" err="1" smtClean="0"/>
              <a:t>fully</a:t>
            </a:r>
            <a:r>
              <a:rPr lang="fi-FI" sz="1100" dirty="0" smtClean="0"/>
              <a:t> </a:t>
            </a:r>
            <a:r>
              <a:rPr lang="fi-FI" sz="1100" dirty="0" err="1" smtClean="0"/>
              <a:t>automatic</a:t>
            </a:r>
            <a:r>
              <a:rPr lang="fi-FI" sz="1100" dirty="0" smtClean="0"/>
              <a:t> </a:t>
            </a:r>
            <a:r>
              <a:rPr lang="fi-FI" sz="1100" dirty="0" err="1" smtClean="0"/>
              <a:t>sawing</a:t>
            </a:r>
            <a:r>
              <a:rPr lang="fi-FI" sz="1100" dirty="0" smtClean="0"/>
              <a:t> of </a:t>
            </a:r>
            <a:r>
              <a:rPr lang="fi-FI" sz="1100" dirty="0" err="1" smtClean="0"/>
              <a:t>pulpwood</a:t>
            </a:r>
            <a:r>
              <a:rPr lang="fi-FI" sz="1100" dirty="0" smtClean="0"/>
              <a:t> </a:t>
            </a:r>
            <a:r>
              <a:rPr lang="fi-FI" sz="1100" dirty="0" err="1" smtClean="0"/>
              <a:t>sortiments</a:t>
            </a:r>
            <a:r>
              <a:rPr lang="fi-FI" sz="1100" dirty="0" smtClean="0"/>
              <a:t>.</a:t>
            </a:r>
          </a:p>
          <a:p>
            <a:pPr>
              <a:defRPr/>
            </a:pPr>
            <a:endParaRPr lang="fi-FI" sz="1100" dirty="0" smtClean="0"/>
          </a:p>
          <a:p>
            <a:pPr>
              <a:defRPr/>
            </a:pPr>
            <a:r>
              <a:rPr lang="fi-FI" sz="1100" b="1" dirty="0" err="1" smtClean="0"/>
              <a:t>PonsseKarate</a:t>
            </a:r>
            <a:endParaRPr lang="fi-FI" sz="1100" dirty="0" smtClean="0"/>
          </a:p>
          <a:p>
            <a:pPr marL="92075" indent="-92075">
              <a:buFont typeface="Arial" pitchFamily="34" charset="0"/>
              <a:buChar char="•"/>
              <a:defRPr/>
            </a:pPr>
            <a:r>
              <a:rPr lang="fi-FI" sz="1100" dirty="0" smtClean="0"/>
              <a:t> </a:t>
            </a:r>
            <a:r>
              <a:rPr lang="fi-FI" sz="1100" dirty="0" err="1" smtClean="0"/>
              <a:t>If</a:t>
            </a:r>
            <a:r>
              <a:rPr lang="fi-FI" sz="1100" dirty="0" smtClean="0"/>
              <a:t> </a:t>
            </a:r>
            <a:r>
              <a:rPr lang="fi-FI" sz="1100" dirty="0" err="1" smtClean="0"/>
              <a:t>activated</a:t>
            </a:r>
            <a:r>
              <a:rPr lang="fi-FI" sz="1100" dirty="0" smtClean="0"/>
              <a:t>, the </a:t>
            </a:r>
            <a:r>
              <a:rPr lang="fi-FI" sz="1100" dirty="0" err="1" smtClean="0"/>
              <a:t>system</a:t>
            </a:r>
            <a:r>
              <a:rPr lang="fi-FI" sz="1100" dirty="0" smtClean="0"/>
              <a:t> </a:t>
            </a:r>
            <a:r>
              <a:rPr lang="fi-FI" sz="1100" dirty="0" err="1" smtClean="0"/>
              <a:t>will</a:t>
            </a:r>
            <a:r>
              <a:rPr lang="fi-FI" sz="1100" dirty="0" smtClean="0"/>
              <a:t> </a:t>
            </a:r>
            <a:r>
              <a:rPr lang="fi-FI" sz="1100" dirty="0" err="1" smtClean="0"/>
              <a:t>automatically</a:t>
            </a:r>
            <a:r>
              <a:rPr lang="fi-FI" sz="1100" dirty="0" smtClean="0"/>
              <a:t> </a:t>
            </a:r>
            <a:r>
              <a:rPr lang="fi-FI" sz="1100" dirty="0" err="1" smtClean="0"/>
              <a:t>try</a:t>
            </a:r>
            <a:r>
              <a:rPr lang="fi-FI" sz="1100" dirty="0" smtClean="0"/>
              <a:t> to </a:t>
            </a:r>
            <a:r>
              <a:rPr lang="fi-FI" sz="1100" dirty="0" err="1" smtClean="0"/>
              <a:t>saw</a:t>
            </a:r>
            <a:r>
              <a:rPr lang="fi-FI" sz="1100" dirty="0" smtClean="0"/>
              <a:t> the </a:t>
            </a:r>
            <a:r>
              <a:rPr lang="fi-FI" sz="1100" dirty="0" err="1" smtClean="0"/>
              <a:t>trunk</a:t>
            </a:r>
            <a:r>
              <a:rPr lang="fi-FI" sz="1100" dirty="0" smtClean="0"/>
              <a:t> </a:t>
            </a:r>
            <a:r>
              <a:rPr lang="fi-FI" sz="1100" dirty="0" err="1" smtClean="0"/>
              <a:t>again</a:t>
            </a:r>
            <a:r>
              <a:rPr lang="fi-FI" sz="1100" dirty="0" smtClean="0"/>
              <a:t> </a:t>
            </a:r>
            <a:r>
              <a:rPr lang="fi-FI" sz="1100" dirty="0" err="1" smtClean="0"/>
              <a:t>if</a:t>
            </a:r>
            <a:r>
              <a:rPr lang="fi-FI" sz="1100" dirty="0" smtClean="0"/>
              <a:t> the </a:t>
            </a:r>
            <a:r>
              <a:rPr lang="fi-FI" sz="1100" dirty="0" err="1" smtClean="0"/>
              <a:t>sawing</a:t>
            </a:r>
            <a:r>
              <a:rPr lang="fi-FI" sz="1100" dirty="0" smtClean="0"/>
              <a:t> </a:t>
            </a:r>
            <a:r>
              <a:rPr lang="fi-FI" sz="1100" dirty="0" err="1" smtClean="0"/>
              <a:t>did</a:t>
            </a:r>
            <a:r>
              <a:rPr lang="fi-FI" sz="1100" dirty="0" smtClean="0"/>
              <a:t> </a:t>
            </a:r>
            <a:r>
              <a:rPr lang="fi-FI" sz="1100" dirty="0" err="1" smtClean="0"/>
              <a:t>not</a:t>
            </a:r>
            <a:r>
              <a:rPr lang="fi-FI" sz="1100" dirty="0" smtClean="0"/>
              <a:t> </a:t>
            </a:r>
            <a:r>
              <a:rPr lang="fi-FI" sz="1100" dirty="0" err="1" smtClean="0"/>
              <a:t>go</a:t>
            </a:r>
            <a:r>
              <a:rPr lang="fi-FI" sz="1100" dirty="0" smtClean="0"/>
              <a:t> </a:t>
            </a:r>
            <a:r>
              <a:rPr lang="fi-FI" sz="1100" dirty="0" err="1" smtClean="0"/>
              <a:t>through</a:t>
            </a:r>
            <a:r>
              <a:rPr lang="fi-FI" sz="1100" dirty="0" smtClean="0"/>
              <a:t> on the </a:t>
            </a:r>
            <a:r>
              <a:rPr lang="fi-FI" sz="1100" dirty="0" err="1" smtClean="0"/>
              <a:t>first</a:t>
            </a:r>
            <a:r>
              <a:rPr lang="fi-FI" sz="1100" dirty="0" smtClean="0"/>
              <a:t> </a:t>
            </a:r>
            <a:r>
              <a:rPr lang="fi-FI" sz="1100" dirty="0" err="1" smtClean="0"/>
              <a:t>sawing</a:t>
            </a:r>
            <a:r>
              <a:rPr lang="fi-FI" sz="1100" dirty="0" smtClean="0"/>
              <a:t> (No </a:t>
            </a:r>
            <a:r>
              <a:rPr lang="fi-FI" sz="1100" dirty="0" err="1" smtClean="0"/>
              <a:t>automation</a:t>
            </a:r>
            <a:r>
              <a:rPr lang="fi-FI" sz="1100" dirty="0" smtClean="0"/>
              <a:t>: </a:t>
            </a:r>
            <a:r>
              <a:rPr lang="fi-FI" sz="1100" dirty="0" err="1" smtClean="0"/>
              <a:t>button</a:t>
            </a:r>
            <a:r>
              <a:rPr lang="fi-FI" sz="1100" dirty="0" smtClean="0"/>
              <a:t> </a:t>
            </a:r>
            <a:r>
              <a:rPr lang="fi-FI" sz="1100" dirty="0" err="1" smtClean="0"/>
              <a:t>has</a:t>
            </a:r>
            <a:r>
              <a:rPr lang="fi-FI" sz="1100" dirty="0" smtClean="0"/>
              <a:t> to </a:t>
            </a:r>
            <a:r>
              <a:rPr lang="fi-FI" sz="1100" dirty="0" err="1" smtClean="0"/>
              <a:t>be</a:t>
            </a:r>
            <a:r>
              <a:rPr lang="fi-FI" sz="1100" dirty="0" smtClean="0"/>
              <a:t> </a:t>
            </a:r>
            <a:r>
              <a:rPr lang="fi-FI" sz="1100" dirty="0" err="1" smtClean="0"/>
              <a:t>kept</a:t>
            </a:r>
            <a:r>
              <a:rPr lang="fi-FI" sz="1100" dirty="0" smtClean="0"/>
              <a:t> </a:t>
            </a:r>
            <a:r>
              <a:rPr lang="fi-FI" sz="1100" dirty="0" err="1" smtClean="0"/>
              <a:t>pressed</a:t>
            </a:r>
            <a:r>
              <a:rPr lang="fi-FI" sz="1100" dirty="0" smtClean="0"/>
              <a:t>, </a:t>
            </a:r>
            <a:r>
              <a:rPr lang="fi-FI" sz="1100" dirty="0" err="1" smtClean="0"/>
              <a:t>touch</a:t>
            </a:r>
            <a:r>
              <a:rPr lang="fi-FI" sz="1100" dirty="0" smtClean="0"/>
              <a:t> </a:t>
            </a:r>
            <a:r>
              <a:rPr lang="fi-FI" sz="1100" dirty="0" err="1" smtClean="0"/>
              <a:t>sawing</a:t>
            </a:r>
            <a:r>
              <a:rPr lang="fi-FI" sz="1100" dirty="0" smtClean="0"/>
              <a:t>: </a:t>
            </a:r>
            <a:r>
              <a:rPr lang="fi-FI" sz="1100" dirty="0" err="1" smtClean="0"/>
              <a:t>second</a:t>
            </a:r>
            <a:r>
              <a:rPr lang="fi-FI" sz="1100" dirty="0" smtClean="0"/>
              <a:t> and </a:t>
            </a:r>
            <a:r>
              <a:rPr lang="fi-FI" sz="1100" dirty="0" err="1" smtClean="0"/>
              <a:t>third</a:t>
            </a:r>
            <a:r>
              <a:rPr lang="fi-FI" sz="1100" dirty="0" smtClean="0"/>
              <a:t> </a:t>
            </a:r>
            <a:r>
              <a:rPr lang="fi-FI" sz="1100" dirty="0" err="1" smtClean="0"/>
              <a:t>sawing</a:t>
            </a:r>
            <a:r>
              <a:rPr lang="fi-FI" sz="1100" dirty="0" smtClean="0"/>
              <a:t> </a:t>
            </a:r>
            <a:r>
              <a:rPr lang="fi-FI" sz="1100" dirty="0" err="1" smtClean="0"/>
              <a:t>done</a:t>
            </a:r>
            <a:r>
              <a:rPr lang="fi-FI" sz="1100" dirty="0" smtClean="0"/>
              <a:t> </a:t>
            </a:r>
            <a:r>
              <a:rPr lang="fi-FI" sz="1100" dirty="0" err="1" smtClean="0"/>
              <a:t>automatically</a:t>
            </a:r>
            <a:r>
              <a:rPr lang="fi-FI" sz="1100" dirty="0" smtClean="0"/>
              <a:t>). </a:t>
            </a:r>
            <a:r>
              <a:rPr lang="fi-FI" sz="1100" dirty="0" err="1" smtClean="0"/>
              <a:t>This</a:t>
            </a:r>
            <a:r>
              <a:rPr lang="fi-FI" sz="1100" dirty="0" smtClean="0"/>
              <a:t> option is </a:t>
            </a:r>
            <a:r>
              <a:rPr lang="fi-FI" sz="1100" dirty="0" err="1" smtClean="0"/>
              <a:t>separate</a:t>
            </a:r>
            <a:r>
              <a:rPr lang="fi-FI" sz="1100" dirty="0" smtClean="0"/>
              <a:t> for </a:t>
            </a:r>
            <a:r>
              <a:rPr lang="fi-FI" sz="1100" dirty="0" err="1" smtClean="0"/>
              <a:t>cutting</a:t>
            </a:r>
            <a:r>
              <a:rPr lang="fi-FI" sz="1100" dirty="0" smtClean="0"/>
              <a:t> and </a:t>
            </a:r>
            <a:r>
              <a:rPr lang="fi-FI" sz="1100" dirty="0" err="1" smtClean="0"/>
              <a:t>felling</a:t>
            </a:r>
            <a:r>
              <a:rPr lang="fi-FI" sz="1100" dirty="0" smtClean="0"/>
              <a:t>.</a:t>
            </a:r>
            <a:endParaRPr lang="fi-FI" sz="1100" b="1" dirty="0" smtClean="0"/>
          </a:p>
          <a:p>
            <a:pPr>
              <a:defRPr/>
            </a:pPr>
            <a:endParaRPr lang="en-US" sz="1100" dirty="0" smtClean="0"/>
          </a:p>
          <a:p>
            <a:pPr marL="0" indent="0">
              <a:defRPr/>
            </a:pPr>
            <a:r>
              <a:rPr lang="fi-FI" sz="1100" b="1" dirty="0" err="1" smtClean="0"/>
              <a:t>Half-automatic</a:t>
            </a:r>
            <a:r>
              <a:rPr lang="fi-FI" sz="1100" b="1" dirty="0" smtClean="0"/>
              <a:t> </a:t>
            </a:r>
            <a:r>
              <a:rPr lang="fi-FI" sz="1100" b="1" dirty="0" err="1" smtClean="0"/>
              <a:t>sawing</a:t>
            </a:r>
            <a:endParaRPr lang="fi-FI" sz="1100" b="1" dirty="0" smtClean="0"/>
          </a:p>
          <a:p>
            <a:pPr marL="0" indent="0">
              <a:buFont typeface="Arial" pitchFamily="34" charset="0"/>
              <a:buChar char="•"/>
              <a:defRPr/>
            </a:pPr>
            <a:r>
              <a:rPr lang="en-US" sz="1100" dirty="0" smtClean="0"/>
              <a:t> During optimization the saw button can be pressed within one meter of the sawing window before the head stops, and when the head stops in the sawing window, sawing will commence automatically.</a:t>
            </a:r>
          </a:p>
          <a:p>
            <a:pPr>
              <a:defRPr/>
            </a:pPr>
            <a:endParaRPr lang="fi-FI" sz="1100" b="1" dirty="0" smtClean="0"/>
          </a:p>
          <a:p>
            <a:pPr marL="0" indent="0">
              <a:buFontTx/>
              <a:buChar char="-"/>
              <a:defRPr/>
            </a:pPr>
            <a:endParaRPr lang="fi-FI" sz="1100" dirty="0" smtClean="0"/>
          </a:p>
        </p:txBody>
      </p:sp>
      <p:pic>
        <p:nvPicPr>
          <p:cNvPr id="21508" name="Picture 2"/>
          <p:cNvPicPr>
            <a:picLocks noGrp="1" noChangeAspect="1" noChangeArrowheads="1"/>
          </p:cNvPicPr>
          <p:nvPr>
            <p:ph sz="half" idx="2"/>
          </p:nvPr>
        </p:nvPicPr>
        <p:blipFill>
          <a:blip r:embed="rId2" cstate="print"/>
          <a:srcRect/>
          <a:stretch>
            <a:fillRect/>
          </a:stretch>
        </p:blipFill>
        <p:spPr>
          <a:xfrm>
            <a:off x="4787900" y="3573463"/>
            <a:ext cx="3954463" cy="2203450"/>
          </a:xfrm>
        </p:spPr>
      </p:pic>
      <p:pic>
        <p:nvPicPr>
          <p:cNvPr id="21509" name="Picture 3"/>
          <p:cNvPicPr>
            <a:picLocks noChangeAspect="1" noChangeArrowheads="1"/>
          </p:cNvPicPr>
          <p:nvPr/>
        </p:nvPicPr>
        <p:blipFill>
          <a:blip r:embed="rId3" cstate="print"/>
          <a:srcRect/>
          <a:stretch>
            <a:fillRect/>
          </a:stretch>
        </p:blipFill>
        <p:spPr bwMode="auto">
          <a:xfrm>
            <a:off x="4716463" y="1495425"/>
            <a:ext cx="4281487" cy="16875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äivämäärän paikkamerkki 3"/>
          <p:cNvSpPr>
            <a:spLocks noGrp="1"/>
          </p:cNvSpPr>
          <p:nvPr>
            <p:ph type="dt" sz="quarter" idx="10"/>
          </p:nvPr>
        </p:nvSpPr>
        <p:spPr>
          <a:noFill/>
        </p:spPr>
        <p:txBody>
          <a:bodyPr/>
          <a:lstStyle/>
          <a:p>
            <a:fld id="{C925A1BF-5561-416F-9027-6B31BFA5C1F0}" type="datetime1">
              <a:rPr lang="fi-FI" smtClean="0"/>
              <a:pPr/>
              <a:t>21.1.2020</a:t>
            </a:fld>
            <a:endParaRPr lang="fi-FI" smtClean="0"/>
          </a:p>
        </p:txBody>
      </p:sp>
      <p:sp>
        <p:nvSpPr>
          <p:cNvPr id="4099" name="Alatunnisteen paikkamerkki 4"/>
          <p:cNvSpPr>
            <a:spLocks noGrp="1"/>
          </p:cNvSpPr>
          <p:nvPr>
            <p:ph type="ftr" sz="quarter" idx="11"/>
          </p:nvPr>
        </p:nvSpPr>
        <p:spPr>
          <a:noFill/>
        </p:spPr>
        <p:txBody>
          <a:bodyPr/>
          <a:lstStyle/>
          <a:p>
            <a:r>
              <a:rPr lang="fi-FI" smtClean="0"/>
              <a:t>Author / Subject</a:t>
            </a:r>
          </a:p>
        </p:txBody>
      </p:sp>
      <p:sp>
        <p:nvSpPr>
          <p:cNvPr id="4100" name="Dian numeron paikkamerkki 5"/>
          <p:cNvSpPr>
            <a:spLocks noGrp="1"/>
          </p:cNvSpPr>
          <p:nvPr>
            <p:ph type="sldNum" sz="quarter" idx="12"/>
          </p:nvPr>
        </p:nvSpPr>
        <p:spPr>
          <a:noFill/>
        </p:spPr>
        <p:txBody>
          <a:bodyPr/>
          <a:lstStyle/>
          <a:p>
            <a:fld id="{3066068C-E1B5-4423-9CB9-9365AC5F758D}" type="slidenum">
              <a:rPr lang="fi-FI" smtClean="0"/>
              <a:pPr/>
              <a:t>2</a:t>
            </a:fld>
            <a:endParaRPr lang="fi-FI" smtClean="0"/>
          </a:p>
        </p:txBody>
      </p:sp>
      <p:sp>
        <p:nvSpPr>
          <p:cNvPr id="4101"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4102"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Adjusting considerations</a:t>
            </a:r>
          </a:p>
        </p:txBody>
      </p:sp>
      <p:sp>
        <p:nvSpPr>
          <p:cNvPr id="4103"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 - Functions</a:t>
            </a:r>
          </a:p>
        </p:txBody>
      </p:sp>
      <p:pic>
        <p:nvPicPr>
          <p:cNvPr id="4104"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395288" y="188913"/>
            <a:ext cx="8062912" cy="1143000"/>
          </a:xfrm>
        </p:spPr>
        <p:txBody>
          <a:bodyPr/>
          <a:lstStyle/>
          <a:p>
            <a:r>
              <a:rPr lang="fi-FI" smtClean="0"/>
              <a:t>Saw automation</a:t>
            </a:r>
          </a:p>
        </p:txBody>
      </p:sp>
      <p:sp>
        <p:nvSpPr>
          <p:cNvPr id="4099" name="Content Placeholder 4"/>
          <p:cNvSpPr>
            <a:spLocks noGrp="1"/>
          </p:cNvSpPr>
          <p:nvPr>
            <p:ph sz="half" idx="1"/>
          </p:nvPr>
        </p:nvSpPr>
        <p:spPr>
          <a:xfrm>
            <a:off x="395288" y="1125538"/>
            <a:ext cx="4100512" cy="4465637"/>
          </a:xfrm>
        </p:spPr>
        <p:txBody>
          <a:bodyPr/>
          <a:lstStyle/>
          <a:p>
            <a:pPr marL="0" indent="0">
              <a:defRPr/>
            </a:pPr>
            <a:r>
              <a:rPr lang="fi-FI" sz="1200" dirty="0" err="1" smtClean="0"/>
              <a:t>Settings</a:t>
            </a:r>
            <a:r>
              <a:rPr lang="fi-FI" sz="1200" dirty="0" smtClean="0"/>
              <a:t> </a:t>
            </a:r>
            <a:r>
              <a:rPr lang="fi-FI" sz="1200" dirty="0" smtClean="0">
                <a:sym typeface="Wingdings" pitchFamily="2" charset="2"/>
              </a:rPr>
              <a:t> </a:t>
            </a:r>
            <a:r>
              <a:rPr lang="fi-FI" sz="1200" dirty="0" err="1" smtClean="0">
                <a:sym typeface="Wingdings" pitchFamily="2" charset="2"/>
              </a:rPr>
              <a:t>D</a:t>
            </a:r>
            <a:r>
              <a:rPr lang="fi-FI" sz="1200" dirty="0" err="1" smtClean="0"/>
              <a:t>river</a:t>
            </a:r>
            <a:r>
              <a:rPr lang="fi-FI" sz="1200" dirty="0" smtClean="0"/>
              <a:t>  </a:t>
            </a:r>
            <a:r>
              <a:rPr lang="fi-FI" sz="1200" dirty="0" err="1" smtClean="0"/>
              <a:t>specific</a:t>
            </a:r>
            <a:r>
              <a:rPr lang="fi-FI" sz="1200" dirty="0" smtClean="0"/>
              <a:t> </a:t>
            </a:r>
            <a:r>
              <a:rPr lang="fi-FI" sz="1200" dirty="0" smtClean="0">
                <a:sym typeface="Wingdings" pitchFamily="2" charset="2"/>
              </a:rPr>
              <a:t> </a:t>
            </a:r>
            <a:r>
              <a:rPr lang="fi-FI" sz="1200" dirty="0" err="1" smtClean="0">
                <a:sym typeface="Wingdings" pitchFamily="2" charset="2"/>
              </a:rPr>
              <a:t>A</a:t>
            </a:r>
            <a:r>
              <a:rPr lang="fi-FI" sz="1200" dirty="0" err="1" smtClean="0"/>
              <a:t>utomation</a:t>
            </a:r>
            <a:endParaRPr lang="fi-FI" sz="1200" dirty="0" smtClean="0"/>
          </a:p>
          <a:p>
            <a:pPr marL="0" indent="0">
              <a:defRPr/>
            </a:pPr>
            <a:endParaRPr lang="fi-FI" sz="1100" dirty="0" smtClean="0"/>
          </a:p>
          <a:p>
            <a:pPr marL="0" indent="0">
              <a:defRPr/>
            </a:pPr>
            <a:r>
              <a:rPr lang="fi-FI" sz="1100" b="1" dirty="0" err="1" smtClean="0"/>
              <a:t>Sawbar</a:t>
            </a:r>
            <a:r>
              <a:rPr lang="fi-FI" sz="1100" b="1" dirty="0" smtClean="0"/>
              <a:t> </a:t>
            </a:r>
            <a:r>
              <a:rPr lang="fi-FI" sz="1100" b="1" dirty="0" err="1" smtClean="0"/>
              <a:t>return</a:t>
            </a:r>
            <a:r>
              <a:rPr lang="fi-FI" sz="1100" b="1" dirty="0" smtClean="0"/>
              <a:t> </a:t>
            </a:r>
            <a:r>
              <a:rPr lang="fi-FI" sz="1100" b="1" dirty="0" err="1" smtClean="0"/>
              <a:t>advance</a:t>
            </a:r>
            <a:r>
              <a:rPr lang="fi-FI" sz="1100" b="1" dirty="0" smtClean="0"/>
              <a:t> [˚]</a:t>
            </a:r>
            <a:endParaRPr lang="fi-FI" sz="1100" dirty="0" smtClean="0">
              <a:solidFill>
                <a:srgbClr val="FF0000"/>
              </a:solidFill>
            </a:endParaRPr>
          </a:p>
          <a:p>
            <a:pPr marL="0" indent="0">
              <a:defRPr/>
            </a:pPr>
            <a:r>
              <a:rPr lang="fi-FI" sz="1100" dirty="0" err="1" smtClean="0"/>
              <a:t>How</a:t>
            </a:r>
            <a:r>
              <a:rPr lang="fi-FI" sz="1100" dirty="0" smtClean="0"/>
              <a:t> </a:t>
            </a:r>
            <a:r>
              <a:rPr lang="fi-FI" sz="1100" dirty="0" err="1" smtClean="0"/>
              <a:t>many</a:t>
            </a:r>
            <a:r>
              <a:rPr lang="fi-FI" sz="1100" dirty="0" smtClean="0"/>
              <a:t> </a:t>
            </a:r>
            <a:r>
              <a:rPr lang="fi-FI" sz="1100" dirty="0" err="1" smtClean="0"/>
              <a:t>degrees</a:t>
            </a:r>
            <a:r>
              <a:rPr lang="fi-FI" sz="1100" dirty="0" smtClean="0"/>
              <a:t> </a:t>
            </a:r>
            <a:r>
              <a:rPr lang="fi-FI" sz="1100" dirty="0" err="1" smtClean="0"/>
              <a:t>before</a:t>
            </a:r>
            <a:r>
              <a:rPr lang="fi-FI" sz="1100" dirty="0" smtClean="0"/>
              <a:t> the </a:t>
            </a:r>
            <a:r>
              <a:rPr lang="fi-FI" sz="1100" dirty="0" err="1" smtClean="0"/>
              <a:t>saw</a:t>
            </a:r>
            <a:r>
              <a:rPr lang="fi-FI" sz="1100" dirty="0" smtClean="0"/>
              <a:t> </a:t>
            </a:r>
            <a:r>
              <a:rPr lang="fi-FI" sz="1100" dirty="0" err="1" smtClean="0"/>
              <a:t>reaches</a:t>
            </a:r>
            <a:r>
              <a:rPr lang="fi-FI" sz="1100" dirty="0" smtClean="0"/>
              <a:t> the </a:t>
            </a:r>
            <a:r>
              <a:rPr lang="fi-FI" sz="1100" dirty="0" err="1" smtClean="0"/>
              <a:t>saw</a:t>
            </a:r>
            <a:r>
              <a:rPr lang="fi-FI" sz="1100" dirty="0" smtClean="0"/>
              <a:t> </a:t>
            </a:r>
            <a:r>
              <a:rPr lang="fi-FI" sz="1100" dirty="0" err="1" smtClean="0"/>
              <a:t>control</a:t>
            </a:r>
            <a:r>
              <a:rPr lang="fi-FI" sz="1100" dirty="0" smtClean="0"/>
              <a:t>, the </a:t>
            </a:r>
            <a:r>
              <a:rPr lang="fi-FI" sz="1100" dirty="0" err="1" smtClean="0"/>
              <a:t>blade</a:t>
            </a:r>
            <a:r>
              <a:rPr lang="fi-FI" sz="1100" dirty="0" smtClean="0"/>
              <a:t> out </a:t>
            </a:r>
            <a:r>
              <a:rPr lang="fi-FI" sz="1100" dirty="0" err="1" smtClean="0"/>
              <a:t>pressure</a:t>
            </a:r>
            <a:r>
              <a:rPr lang="fi-FI" sz="1100" dirty="0" smtClean="0"/>
              <a:t> is </a:t>
            </a:r>
            <a:r>
              <a:rPr lang="fi-FI" sz="1100" dirty="0" err="1" smtClean="0"/>
              <a:t>turned</a:t>
            </a:r>
            <a:r>
              <a:rPr lang="fi-FI" sz="1100" dirty="0" smtClean="0"/>
              <a:t> </a:t>
            </a:r>
            <a:r>
              <a:rPr lang="fi-FI" sz="1100" dirty="0" err="1" smtClean="0"/>
              <a:t>off</a:t>
            </a:r>
            <a:r>
              <a:rPr lang="fi-FI" sz="1100" dirty="0" smtClean="0"/>
              <a:t>. </a:t>
            </a:r>
          </a:p>
          <a:p>
            <a:pPr marL="0" indent="0">
              <a:buFont typeface="Arial" pitchFamily="34" charset="0"/>
              <a:buChar char="•"/>
              <a:defRPr/>
            </a:pPr>
            <a:r>
              <a:rPr lang="fi-FI" sz="1100" dirty="0" smtClean="0"/>
              <a:t> </a:t>
            </a:r>
            <a:r>
              <a:rPr lang="fi-FI" sz="1100" dirty="0" err="1" smtClean="0"/>
              <a:t>With</a:t>
            </a:r>
            <a:r>
              <a:rPr lang="fi-FI" sz="1100" dirty="0" smtClean="0"/>
              <a:t> </a:t>
            </a:r>
            <a:r>
              <a:rPr lang="fi-FI" sz="1100" dirty="0" err="1" smtClean="0"/>
              <a:t>high</a:t>
            </a:r>
            <a:r>
              <a:rPr lang="fi-FI" sz="1100" dirty="0" smtClean="0"/>
              <a:t> </a:t>
            </a:r>
            <a:r>
              <a:rPr lang="fi-FI" sz="1100" dirty="0" err="1" smtClean="0"/>
              <a:t>blade</a:t>
            </a:r>
            <a:r>
              <a:rPr lang="fi-FI" sz="1100" dirty="0" smtClean="0"/>
              <a:t> out </a:t>
            </a:r>
            <a:r>
              <a:rPr lang="fi-FI" sz="1100" dirty="0" err="1" smtClean="0"/>
              <a:t>pressure</a:t>
            </a:r>
            <a:r>
              <a:rPr lang="fi-FI" sz="1100" dirty="0" smtClean="0"/>
              <a:t> </a:t>
            </a:r>
            <a:r>
              <a:rPr lang="fi-FI" sz="1100" dirty="0" err="1" smtClean="0"/>
              <a:t>settings</a:t>
            </a:r>
            <a:r>
              <a:rPr lang="fi-FI" sz="1100" dirty="0" smtClean="0"/>
              <a:t>, the </a:t>
            </a:r>
            <a:r>
              <a:rPr lang="fi-FI" sz="1100" dirty="0" err="1" smtClean="0"/>
              <a:t>value</a:t>
            </a:r>
            <a:r>
              <a:rPr lang="fi-FI" sz="1100" dirty="0" smtClean="0"/>
              <a:t> </a:t>
            </a:r>
            <a:r>
              <a:rPr lang="fi-FI" sz="1100" dirty="0" err="1" smtClean="0"/>
              <a:t>must</a:t>
            </a:r>
            <a:r>
              <a:rPr lang="fi-FI" sz="1100" dirty="0" smtClean="0"/>
              <a:t> </a:t>
            </a:r>
            <a:r>
              <a:rPr lang="fi-FI" sz="1100" dirty="0" err="1" smtClean="0"/>
              <a:t>be</a:t>
            </a:r>
            <a:r>
              <a:rPr lang="fi-FI" sz="1100" dirty="0" smtClean="0"/>
              <a:t> </a:t>
            </a:r>
            <a:r>
              <a:rPr lang="fi-FI" sz="1100" dirty="0" err="1" smtClean="0"/>
              <a:t>higher</a:t>
            </a:r>
            <a:r>
              <a:rPr lang="fi-FI" sz="1100" dirty="0" smtClean="0"/>
              <a:t>. </a:t>
            </a:r>
          </a:p>
          <a:p>
            <a:pPr marL="0" indent="0">
              <a:buFont typeface="Arial" pitchFamily="34" charset="0"/>
              <a:buChar char="•"/>
              <a:defRPr/>
            </a:pPr>
            <a:r>
              <a:rPr lang="fi-FI" sz="1100" dirty="0" smtClean="0"/>
              <a:t> </a:t>
            </a:r>
            <a:r>
              <a:rPr lang="fi-FI" sz="1100" dirty="0" err="1" smtClean="0"/>
              <a:t>If</a:t>
            </a:r>
            <a:r>
              <a:rPr lang="fi-FI" sz="1100" dirty="0" smtClean="0"/>
              <a:t> the </a:t>
            </a:r>
            <a:r>
              <a:rPr lang="fi-FI" sz="1100" dirty="0" err="1" smtClean="0"/>
              <a:t>blade</a:t>
            </a:r>
            <a:r>
              <a:rPr lang="fi-FI" sz="1100" dirty="0" smtClean="0"/>
              <a:t> out </a:t>
            </a:r>
            <a:r>
              <a:rPr lang="fi-FI" sz="1100" dirty="0" err="1" smtClean="0"/>
              <a:t>pressure</a:t>
            </a:r>
            <a:r>
              <a:rPr lang="fi-FI" sz="1100" dirty="0" smtClean="0"/>
              <a:t> is </a:t>
            </a:r>
            <a:r>
              <a:rPr lang="fi-FI" sz="1100" dirty="0" err="1" smtClean="0"/>
              <a:t>too</a:t>
            </a:r>
            <a:r>
              <a:rPr lang="fi-FI" sz="1100" dirty="0" smtClean="0"/>
              <a:t> </a:t>
            </a:r>
            <a:r>
              <a:rPr lang="fi-FI" sz="1100" dirty="0" err="1" smtClean="0"/>
              <a:t>high</a:t>
            </a:r>
            <a:r>
              <a:rPr lang="fi-FI" sz="1100" dirty="0" smtClean="0"/>
              <a:t>, just </a:t>
            </a:r>
            <a:r>
              <a:rPr lang="fi-FI" sz="1100" dirty="0" err="1" smtClean="0"/>
              <a:t>increasing</a:t>
            </a:r>
            <a:r>
              <a:rPr lang="fi-FI" sz="1100" dirty="0" smtClean="0"/>
              <a:t> </a:t>
            </a:r>
            <a:r>
              <a:rPr lang="fi-FI" sz="1100" dirty="0" err="1" smtClean="0"/>
              <a:t>this</a:t>
            </a:r>
            <a:r>
              <a:rPr lang="fi-FI" sz="1100" dirty="0" smtClean="0"/>
              <a:t> </a:t>
            </a:r>
            <a:r>
              <a:rPr lang="fi-FI" sz="1100" dirty="0" err="1" smtClean="0"/>
              <a:t>value</a:t>
            </a:r>
            <a:r>
              <a:rPr lang="fi-FI" sz="1100" dirty="0" smtClean="0"/>
              <a:t> </a:t>
            </a:r>
            <a:r>
              <a:rPr lang="fi-FI" sz="1100" dirty="0" err="1" smtClean="0"/>
              <a:t>too</a:t>
            </a:r>
            <a:r>
              <a:rPr lang="fi-FI" sz="1100" dirty="0" smtClean="0"/>
              <a:t> </a:t>
            </a:r>
            <a:r>
              <a:rPr lang="fi-FI" sz="1100" dirty="0" err="1" smtClean="0"/>
              <a:t>much</a:t>
            </a:r>
            <a:r>
              <a:rPr lang="fi-FI" sz="1100" dirty="0" smtClean="0"/>
              <a:t> </a:t>
            </a:r>
            <a:r>
              <a:rPr lang="fi-FI" sz="1100" dirty="0" err="1" smtClean="0"/>
              <a:t>won’t</a:t>
            </a:r>
            <a:r>
              <a:rPr lang="fi-FI" sz="1100" dirty="0" smtClean="0"/>
              <a:t> help. The </a:t>
            </a:r>
            <a:r>
              <a:rPr lang="fi-FI" sz="1100" dirty="0" err="1" smtClean="0"/>
              <a:t>saw</a:t>
            </a:r>
            <a:r>
              <a:rPr lang="fi-FI" sz="1100" dirty="0" smtClean="0"/>
              <a:t> </a:t>
            </a:r>
            <a:r>
              <a:rPr lang="fi-FI" sz="1100" dirty="0" err="1" smtClean="0"/>
              <a:t>bar</a:t>
            </a:r>
            <a:r>
              <a:rPr lang="fi-FI" sz="1100" dirty="0" smtClean="0"/>
              <a:t> out </a:t>
            </a:r>
            <a:r>
              <a:rPr lang="fi-FI" sz="1100" dirty="0" err="1" smtClean="0"/>
              <a:t>pressure</a:t>
            </a:r>
            <a:r>
              <a:rPr lang="fi-FI" sz="1100" dirty="0" smtClean="0"/>
              <a:t> </a:t>
            </a:r>
            <a:r>
              <a:rPr lang="fi-FI" sz="1100" dirty="0" err="1" smtClean="0"/>
              <a:t>has</a:t>
            </a:r>
            <a:r>
              <a:rPr lang="fi-FI" sz="1100" dirty="0" smtClean="0"/>
              <a:t> to </a:t>
            </a:r>
            <a:r>
              <a:rPr lang="fi-FI" sz="1100" dirty="0" err="1" smtClean="0"/>
              <a:t>be</a:t>
            </a:r>
            <a:r>
              <a:rPr lang="fi-FI" sz="1100" dirty="0" smtClean="0"/>
              <a:t> </a:t>
            </a:r>
            <a:r>
              <a:rPr lang="fi-FI" sz="1100" dirty="0" err="1" smtClean="0"/>
              <a:t>lowered</a:t>
            </a:r>
            <a:endParaRPr lang="fi-FI" sz="1100" dirty="0" smtClean="0"/>
          </a:p>
          <a:p>
            <a:pPr marL="0" indent="0">
              <a:buFont typeface="Arial" pitchFamily="34" charset="0"/>
              <a:buChar char="•"/>
              <a:defRPr/>
            </a:pPr>
            <a:r>
              <a:rPr lang="fi-FI" sz="1100" dirty="0" smtClean="0"/>
              <a:t> </a:t>
            </a:r>
            <a:r>
              <a:rPr lang="fi-FI" sz="1100" dirty="0" err="1" smtClean="0"/>
              <a:t>Adjust</a:t>
            </a:r>
            <a:r>
              <a:rPr lang="fi-FI" sz="1100" dirty="0" smtClean="0"/>
              <a:t> </a:t>
            </a:r>
            <a:r>
              <a:rPr lang="fi-FI" sz="1100" dirty="0" err="1" smtClean="0"/>
              <a:t>oversawing</a:t>
            </a:r>
            <a:r>
              <a:rPr lang="fi-FI" sz="1100" dirty="0" smtClean="0"/>
              <a:t>, </a:t>
            </a:r>
            <a:r>
              <a:rPr lang="fi-FI" sz="1100" dirty="0" err="1" smtClean="0"/>
              <a:t>if</a:t>
            </a:r>
            <a:r>
              <a:rPr lang="fi-FI" sz="1100" dirty="0" smtClean="0"/>
              <a:t> </a:t>
            </a:r>
            <a:r>
              <a:rPr lang="fi-FI" sz="1100" dirty="0" err="1" smtClean="0"/>
              <a:t>needed</a:t>
            </a:r>
            <a:r>
              <a:rPr lang="fi-FI" sz="1100" dirty="0" smtClean="0"/>
              <a:t> on </a:t>
            </a:r>
            <a:r>
              <a:rPr lang="fi-FI" sz="1100" dirty="0" err="1" smtClean="0"/>
              <a:t>curvy</a:t>
            </a:r>
            <a:r>
              <a:rPr lang="fi-FI" sz="1100" dirty="0" smtClean="0"/>
              <a:t> </a:t>
            </a:r>
            <a:r>
              <a:rPr lang="fi-FI" sz="1100" dirty="0" err="1" smtClean="0"/>
              <a:t>trees</a:t>
            </a:r>
            <a:r>
              <a:rPr lang="fi-FI" sz="1100" dirty="0" smtClean="0"/>
              <a:t>. </a:t>
            </a:r>
          </a:p>
          <a:p>
            <a:pPr marL="0" indent="0">
              <a:defRPr/>
            </a:pPr>
            <a:endParaRPr lang="fi-FI" sz="1100" dirty="0" smtClean="0">
              <a:solidFill>
                <a:srgbClr val="FF0000"/>
              </a:solidFill>
            </a:endParaRPr>
          </a:p>
          <a:p>
            <a:pPr marL="0" indent="0">
              <a:defRPr/>
            </a:pPr>
            <a:r>
              <a:rPr lang="fi-FI" sz="1100" b="1" dirty="0" smtClean="0"/>
              <a:t>CT </a:t>
            </a:r>
            <a:r>
              <a:rPr lang="fi-FI" sz="1100" b="1" dirty="0" err="1" smtClean="0"/>
              <a:t>-tensioner</a:t>
            </a:r>
            <a:endParaRPr lang="fi-FI" sz="1100" b="1" dirty="0" smtClean="0"/>
          </a:p>
          <a:p>
            <a:pPr marL="228600" indent="-228600">
              <a:buFont typeface="+mj-lt"/>
              <a:buAutoNum type="arabicPeriod"/>
              <a:defRPr/>
            </a:pPr>
            <a:r>
              <a:rPr lang="fi-FI" sz="1100" dirty="0" err="1" smtClean="0"/>
              <a:t>With</a:t>
            </a:r>
            <a:r>
              <a:rPr lang="fi-FI" sz="1100" dirty="0" smtClean="0"/>
              <a:t> </a:t>
            </a:r>
            <a:r>
              <a:rPr lang="fi-FI" sz="1100" dirty="0" err="1" smtClean="0"/>
              <a:t>settings</a:t>
            </a:r>
            <a:r>
              <a:rPr lang="fi-FI" sz="1100" dirty="0" smtClean="0"/>
              <a:t> 0 – 1 </a:t>
            </a:r>
            <a:r>
              <a:rPr lang="fi-FI" sz="1100" dirty="0" err="1" smtClean="0"/>
              <a:t>controlling</a:t>
            </a:r>
            <a:r>
              <a:rPr lang="fi-FI" sz="1100" dirty="0" smtClean="0"/>
              <a:t> </a:t>
            </a:r>
            <a:r>
              <a:rPr lang="fi-FI" sz="1100" dirty="0" err="1" smtClean="0"/>
              <a:t>oversawing</a:t>
            </a:r>
            <a:r>
              <a:rPr lang="fi-FI" sz="1100" dirty="0" smtClean="0"/>
              <a:t> </a:t>
            </a:r>
            <a:r>
              <a:rPr lang="fi-FI" sz="1100" dirty="0" err="1" smtClean="0"/>
              <a:t>may</a:t>
            </a:r>
            <a:r>
              <a:rPr lang="fi-FI" sz="1100" dirty="0" smtClean="0"/>
              <a:t> </a:t>
            </a:r>
            <a:r>
              <a:rPr lang="fi-FI" sz="1100" dirty="0" err="1" smtClean="0"/>
              <a:t>be</a:t>
            </a:r>
            <a:r>
              <a:rPr lang="fi-FI" sz="1100" dirty="0" smtClean="0"/>
              <a:t> </a:t>
            </a:r>
            <a:r>
              <a:rPr lang="fi-FI" sz="1100" dirty="0" err="1" smtClean="0"/>
              <a:t>difficult</a:t>
            </a:r>
            <a:endParaRPr lang="fi-FI" sz="1100" dirty="0" smtClean="0"/>
          </a:p>
          <a:p>
            <a:pPr marL="228600" indent="-228600">
              <a:buFont typeface="+mj-lt"/>
              <a:buAutoNum type="arabicPeriod"/>
              <a:defRPr/>
            </a:pPr>
            <a:r>
              <a:rPr lang="en-US" sz="1100" dirty="0" smtClean="0"/>
              <a:t>With settings 2 – 3 the best function</a:t>
            </a:r>
          </a:p>
          <a:p>
            <a:pPr marL="228600" indent="-228600">
              <a:buFont typeface="+mj-lt"/>
              <a:buAutoNum type="arabicPeriod"/>
              <a:defRPr/>
            </a:pPr>
            <a:r>
              <a:rPr lang="en-US" sz="1100" dirty="0" smtClean="0"/>
              <a:t>If the </a:t>
            </a:r>
            <a:r>
              <a:rPr lang="en-US" sz="1100" dirty="0" err="1" smtClean="0"/>
              <a:t>sawbar</a:t>
            </a:r>
            <a:r>
              <a:rPr lang="en-US" sz="1100" dirty="0" smtClean="0"/>
              <a:t> out power is more than 50%, and  </a:t>
            </a:r>
            <a:r>
              <a:rPr lang="en-US" sz="1100" dirty="0" err="1" smtClean="0"/>
              <a:t>sawbar</a:t>
            </a:r>
            <a:r>
              <a:rPr lang="en-US" sz="1100" dirty="0" smtClean="0"/>
              <a:t> return advance value ​is 5 or more, double </a:t>
            </a:r>
            <a:r>
              <a:rPr lang="en-US" sz="1100" dirty="0" err="1" smtClean="0"/>
              <a:t>sawings</a:t>
            </a:r>
            <a:r>
              <a:rPr lang="en-US" sz="1100" dirty="0" smtClean="0"/>
              <a:t> may be caused</a:t>
            </a:r>
            <a:endParaRPr lang="fi-FI" sz="1100" dirty="0" smtClean="0"/>
          </a:p>
          <a:p>
            <a:pPr marL="0" indent="0">
              <a:defRPr/>
            </a:pPr>
            <a:endParaRPr lang="fi-FI" sz="1100" dirty="0" smtClean="0"/>
          </a:p>
          <a:p>
            <a:pPr marL="0" indent="0">
              <a:defRPr/>
            </a:pPr>
            <a:r>
              <a:rPr lang="fi-FI" sz="1100" b="1" dirty="0" smtClean="0"/>
              <a:t>CT + </a:t>
            </a:r>
            <a:r>
              <a:rPr lang="fi-FI" sz="1100" b="1" dirty="0" err="1" smtClean="0"/>
              <a:t>-tensioner</a:t>
            </a:r>
            <a:endParaRPr lang="en-US" sz="1100" dirty="0" smtClean="0"/>
          </a:p>
          <a:p>
            <a:pPr marL="228600" indent="-228600">
              <a:buFontTx/>
              <a:buAutoNum type="arabicPeriod"/>
              <a:defRPr/>
            </a:pPr>
            <a:r>
              <a:rPr lang="fi-FI" sz="1100" dirty="0" err="1" smtClean="0"/>
              <a:t>With</a:t>
            </a:r>
            <a:r>
              <a:rPr lang="fi-FI" sz="1100" dirty="0" smtClean="0"/>
              <a:t> </a:t>
            </a:r>
            <a:r>
              <a:rPr lang="fi-FI" sz="1100" dirty="0" err="1" smtClean="0"/>
              <a:t>settings</a:t>
            </a:r>
            <a:r>
              <a:rPr lang="fi-FI" sz="1100" dirty="0" smtClean="0"/>
              <a:t> 0 – 1 </a:t>
            </a:r>
            <a:r>
              <a:rPr lang="fi-FI" sz="1100" dirty="0" err="1" smtClean="0"/>
              <a:t>controlling</a:t>
            </a:r>
            <a:r>
              <a:rPr lang="fi-FI" sz="1100" dirty="0" smtClean="0"/>
              <a:t> </a:t>
            </a:r>
            <a:r>
              <a:rPr lang="fi-FI" sz="1100" dirty="0" err="1" smtClean="0"/>
              <a:t>oversawing</a:t>
            </a:r>
            <a:r>
              <a:rPr lang="fi-FI" sz="1100" dirty="0" smtClean="0"/>
              <a:t> </a:t>
            </a:r>
            <a:r>
              <a:rPr lang="fi-FI" sz="1100" dirty="0" err="1" smtClean="0"/>
              <a:t>may</a:t>
            </a:r>
            <a:r>
              <a:rPr lang="fi-FI" sz="1100" dirty="0" smtClean="0"/>
              <a:t> </a:t>
            </a:r>
            <a:r>
              <a:rPr lang="fi-FI" sz="1100" dirty="0" err="1" smtClean="0"/>
              <a:t>be</a:t>
            </a:r>
            <a:r>
              <a:rPr lang="fi-FI" sz="1100" dirty="0" smtClean="0"/>
              <a:t> </a:t>
            </a:r>
            <a:r>
              <a:rPr lang="fi-FI" sz="1100" dirty="0" err="1" smtClean="0"/>
              <a:t>difficult</a:t>
            </a:r>
            <a:endParaRPr lang="fi-FI" sz="1100" dirty="0" smtClean="0"/>
          </a:p>
          <a:p>
            <a:pPr marL="228600" indent="-228600">
              <a:buFont typeface="+mj-lt"/>
              <a:buAutoNum type="arabicPeriod"/>
              <a:defRPr/>
            </a:pPr>
            <a:r>
              <a:rPr lang="en-US" sz="1100" dirty="0" smtClean="0"/>
              <a:t>With settings 2 – 5 the best function</a:t>
            </a:r>
          </a:p>
          <a:p>
            <a:pPr marL="228600" indent="-228600">
              <a:buFont typeface="+mj-lt"/>
              <a:buAutoNum type="arabicPeriod"/>
              <a:defRPr/>
            </a:pPr>
            <a:r>
              <a:rPr lang="en-US" sz="1100" dirty="0" smtClean="0"/>
              <a:t>If the </a:t>
            </a:r>
            <a:r>
              <a:rPr lang="en-US" sz="1100" dirty="0" err="1" smtClean="0"/>
              <a:t>sawbar</a:t>
            </a:r>
            <a:r>
              <a:rPr lang="en-US" sz="1100" dirty="0" smtClean="0"/>
              <a:t> out power is more than 50%, and  </a:t>
            </a:r>
            <a:r>
              <a:rPr lang="en-US" sz="1100" dirty="0" err="1" smtClean="0"/>
              <a:t>sawbar</a:t>
            </a:r>
            <a:r>
              <a:rPr lang="en-US" sz="1100" dirty="0" smtClean="0"/>
              <a:t> return advance values ​​is 5 or more, double </a:t>
            </a:r>
            <a:r>
              <a:rPr lang="en-US" sz="1100" dirty="0" err="1" smtClean="0"/>
              <a:t>sawings</a:t>
            </a:r>
            <a:r>
              <a:rPr lang="en-US" sz="1100" dirty="0" smtClean="0"/>
              <a:t> may be caused</a:t>
            </a:r>
            <a:endParaRPr lang="fi-FI" sz="1100" dirty="0" smtClean="0"/>
          </a:p>
        </p:txBody>
      </p:sp>
      <p:pic>
        <p:nvPicPr>
          <p:cNvPr id="22532" name="Picture 3"/>
          <p:cNvPicPr>
            <a:picLocks noGrp="1" noChangeAspect="1" noChangeArrowheads="1"/>
          </p:cNvPicPr>
          <p:nvPr>
            <p:ph sz="half" idx="2"/>
          </p:nvPr>
        </p:nvPicPr>
        <p:blipFill>
          <a:blip r:embed="rId2" cstate="print"/>
          <a:srcRect/>
          <a:stretch>
            <a:fillRect/>
          </a:stretch>
        </p:blipFill>
        <p:spPr>
          <a:xfrm>
            <a:off x="4643438" y="1412875"/>
            <a:ext cx="3810000" cy="2566988"/>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395288" y="188913"/>
            <a:ext cx="8062912" cy="1143000"/>
          </a:xfrm>
        </p:spPr>
        <p:txBody>
          <a:bodyPr/>
          <a:lstStyle/>
          <a:p>
            <a:r>
              <a:rPr lang="fi-FI" smtClean="0"/>
              <a:t>Saw automation</a:t>
            </a:r>
          </a:p>
        </p:txBody>
      </p:sp>
      <p:sp>
        <p:nvSpPr>
          <p:cNvPr id="23555" name="Content Placeholder 4"/>
          <p:cNvSpPr>
            <a:spLocks noGrp="1"/>
          </p:cNvSpPr>
          <p:nvPr>
            <p:ph sz="half" idx="1"/>
          </p:nvPr>
        </p:nvSpPr>
        <p:spPr>
          <a:xfrm>
            <a:off x="395288" y="1125538"/>
            <a:ext cx="4100512" cy="4465637"/>
          </a:xfrm>
        </p:spPr>
        <p:txBody>
          <a:bodyPr/>
          <a:lstStyle/>
          <a:p>
            <a:pPr marL="0" indent="0"/>
            <a:endParaRPr lang="fi-FI" sz="1200" smtClean="0"/>
          </a:p>
          <a:p>
            <a:pPr marL="0" indent="0"/>
            <a:r>
              <a:rPr lang="fi-FI" sz="1200" smtClean="0"/>
              <a:t>Settings </a:t>
            </a:r>
            <a:r>
              <a:rPr lang="fi-FI" sz="1200" smtClean="0">
                <a:sym typeface="Wingdings" pitchFamily="2" charset="2"/>
              </a:rPr>
              <a:t> D</a:t>
            </a:r>
            <a:r>
              <a:rPr lang="fi-FI" sz="1200" smtClean="0"/>
              <a:t>river  specific </a:t>
            </a:r>
            <a:r>
              <a:rPr lang="fi-FI" sz="1200" smtClean="0">
                <a:sym typeface="Wingdings" pitchFamily="2" charset="2"/>
              </a:rPr>
              <a:t> A</a:t>
            </a:r>
            <a:r>
              <a:rPr lang="fi-FI" sz="1200" smtClean="0"/>
              <a:t>utomation</a:t>
            </a:r>
          </a:p>
          <a:p>
            <a:pPr marL="0" indent="0"/>
            <a:endParaRPr lang="fi-FI" sz="1100" smtClean="0"/>
          </a:p>
          <a:p>
            <a:pPr marL="0" indent="0"/>
            <a:r>
              <a:rPr lang="fi-FI" sz="1100" b="1" smtClean="0"/>
              <a:t>Feeding backwards after cut [cm]</a:t>
            </a:r>
          </a:p>
          <a:p>
            <a:pPr marL="0" indent="0">
              <a:buFontTx/>
              <a:buChar char="-"/>
            </a:pPr>
            <a:r>
              <a:rPr lang="fi-FI" sz="1100" smtClean="0"/>
              <a:t>The harvester head reverses automatically after cut sawing. Can be used when cutting very curvy trees. Using this function may hurt the measuring accuracy, so don’t use it unless absolutely needed.</a:t>
            </a:r>
          </a:p>
          <a:p>
            <a:pPr marL="0" indent="0">
              <a:buFontTx/>
              <a:buChar char="-"/>
            </a:pPr>
            <a:endParaRPr lang="fi-FI" sz="1100" smtClean="0"/>
          </a:p>
          <a:p>
            <a:pPr marL="0" indent="0"/>
            <a:endParaRPr lang="fi-FI" sz="1100" smtClean="0"/>
          </a:p>
          <a:p>
            <a:pPr marL="0" indent="0"/>
            <a:endParaRPr lang="fi-FI" sz="1100" smtClean="0"/>
          </a:p>
        </p:txBody>
      </p:sp>
      <p:pic>
        <p:nvPicPr>
          <p:cNvPr id="23556" name="Picture 3"/>
          <p:cNvPicPr>
            <a:picLocks noGrp="1" noChangeAspect="1" noChangeArrowheads="1"/>
          </p:cNvPicPr>
          <p:nvPr>
            <p:ph sz="half" idx="2"/>
          </p:nvPr>
        </p:nvPicPr>
        <p:blipFill>
          <a:blip r:embed="rId2" cstate="print"/>
          <a:srcRect/>
          <a:stretch>
            <a:fillRect/>
          </a:stretch>
        </p:blipFill>
        <p:spPr>
          <a:xfrm>
            <a:off x="4643438" y="1412875"/>
            <a:ext cx="3810000" cy="256698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fi-FI" smtClean="0"/>
              <a:t>Sawbar feeding force CT </a:t>
            </a:r>
            <a:br>
              <a:rPr lang="fi-FI" smtClean="0"/>
            </a:br>
            <a:r>
              <a:rPr lang="fi-FI" sz="1100" smtClean="0"/>
              <a:t> Adjustment (per mille) of saw feed power - Cutting</a:t>
            </a:r>
            <a:r>
              <a:rPr lang="fi-FI" smtClean="0"/>
              <a:t/>
            </a:r>
            <a:br>
              <a:rPr lang="fi-FI" smtClean="0"/>
            </a:br>
            <a:r>
              <a:rPr lang="fi-FI" smtClean="0"/>
              <a:t> </a:t>
            </a:r>
          </a:p>
        </p:txBody>
      </p:sp>
      <p:sp>
        <p:nvSpPr>
          <p:cNvPr id="9219" name="Content Placeholder 2"/>
          <p:cNvSpPr>
            <a:spLocks noGrp="1"/>
          </p:cNvSpPr>
          <p:nvPr>
            <p:ph sz="half" idx="1"/>
          </p:nvPr>
        </p:nvSpPr>
        <p:spPr>
          <a:xfrm>
            <a:off x="250825" y="1412875"/>
            <a:ext cx="4681538" cy="4683125"/>
          </a:xfrm>
        </p:spPr>
        <p:txBody>
          <a:bodyPr/>
          <a:lstStyle/>
          <a:p>
            <a:pPr marL="0" indent="0">
              <a:defRPr/>
            </a:pPr>
            <a:r>
              <a:rPr lang="fi-FI" sz="1400" dirty="0" err="1" smtClean="0"/>
              <a:t>Settings</a:t>
            </a:r>
            <a:r>
              <a:rPr lang="fi-FI" sz="1400" dirty="0" smtClean="0"/>
              <a:t> </a:t>
            </a:r>
            <a:r>
              <a:rPr lang="fi-FI" sz="1400" dirty="0" smtClean="0">
                <a:sym typeface="Wingdings" pitchFamily="2" charset="2"/>
              </a:rPr>
              <a:t> </a:t>
            </a:r>
            <a:r>
              <a:rPr lang="fi-FI" sz="1400" dirty="0" err="1" smtClean="0">
                <a:sym typeface="Wingdings" pitchFamily="2" charset="2"/>
              </a:rPr>
              <a:t>H</a:t>
            </a:r>
            <a:r>
              <a:rPr lang="fi-FI" sz="1400" dirty="0" err="1" smtClean="0"/>
              <a:t>arvester</a:t>
            </a:r>
            <a:r>
              <a:rPr lang="fi-FI" sz="1400" dirty="0" smtClean="0"/>
              <a:t> </a:t>
            </a:r>
            <a:r>
              <a:rPr lang="fi-FI" sz="1400" dirty="0" err="1" smtClean="0"/>
              <a:t>head</a:t>
            </a:r>
            <a:r>
              <a:rPr lang="fi-FI" sz="1400" dirty="0" smtClean="0"/>
              <a:t> </a:t>
            </a:r>
            <a:r>
              <a:rPr lang="fi-FI" sz="1400" dirty="0" smtClean="0">
                <a:sym typeface="Wingdings" pitchFamily="2" charset="2"/>
              </a:rPr>
              <a:t> </a:t>
            </a:r>
            <a:r>
              <a:rPr lang="fi-FI" sz="1400" dirty="0" err="1" smtClean="0">
                <a:sym typeface="Wingdings" pitchFamily="2" charset="2"/>
              </a:rPr>
              <a:t>S</a:t>
            </a:r>
            <a:r>
              <a:rPr lang="fi-FI" sz="1400" dirty="0" err="1" smtClean="0"/>
              <a:t>aw</a:t>
            </a:r>
            <a:r>
              <a:rPr lang="fi-FI" sz="1400" dirty="0" smtClean="0"/>
              <a:t> </a:t>
            </a:r>
            <a:r>
              <a:rPr lang="fi-FI" sz="1400" dirty="0" smtClean="0">
                <a:sym typeface="Wingdings" pitchFamily="2" charset="2"/>
              </a:rPr>
              <a:t> </a:t>
            </a:r>
            <a:r>
              <a:rPr lang="fi-FI" sz="1400" dirty="0" err="1" smtClean="0">
                <a:sym typeface="Wingdings" pitchFamily="2" charset="2"/>
              </a:rPr>
              <a:t>Cutting</a:t>
            </a:r>
            <a:endParaRPr lang="fi-FI" sz="1400" dirty="0" smtClean="0"/>
          </a:p>
          <a:p>
            <a:pPr marL="0" indent="0">
              <a:defRPr/>
            </a:pPr>
            <a:r>
              <a:rPr lang="fi-FI" sz="1100" dirty="0" smtClean="0"/>
              <a:t>USING SHARP SAW CHAINS IS THE KEY TO EFFECTIVE SAWING! </a:t>
            </a:r>
            <a:r>
              <a:rPr lang="fi-FI" sz="1100" dirty="0" err="1" smtClean="0"/>
              <a:t>Using</a:t>
            </a:r>
            <a:r>
              <a:rPr lang="fi-FI" sz="1100" dirty="0" smtClean="0"/>
              <a:t> </a:t>
            </a:r>
            <a:r>
              <a:rPr lang="fi-FI" sz="1100" dirty="0" err="1" smtClean="0"/>
              <a:t>dull</a:t>
            </a:r>
            <a:r>
              <a:rPr lang="fi-FI" sz="1100" dirty="0" smtClean="0"/>
              <a:t> </a:t>
            </a:r>
            <a:r>
              <a:rPr lang="fi-FI" sz="1100" dirty="0" err="1" smtClean="0"/>
              <a:t>or</a:t>
            </a:r>
            <a:r>
              <a:rPr lang="fi-FI" sz="1100" dirty="0" smtClean="0"/>
              <a:t> </a:t>
            </a:r>
            <a:r>
              <a:rPr lang="fi-FI" sz="1100" dirty="0" err="1" smtClean="0"/>
              <a:t>poorly</a:t>
            </a:r>
            <a:r>
              <a:rPr lang="fi-FI" sz="1100" dirty="0" smtClean="0"/>
              <a:t> </a:t>
            </a:r>
            <a:r>
              <a:rPr lang="fi-FI" sz="1100" dirty="0" err="1" smtClean="0"/>
              <a:t>sharpened</a:t>
            </a:r>
            <a:r>
              <a:rPr lang="fi-FI" sz="1100" dirty="0" smtClean="0"/>
              <a:t> </a:t>
            </a:r>
            <a:r>
              <a:rPr lang="fi-FI" sz="1100" dirty="0" err="1" smtClean="0"/>
              <a:t>chains</a:t>
            </a:r>
            <a:r>
              <a:rPr lang="fi-FI" sz="1100" dirty="0" smtClean="0"/>
              <a:t> </a:t>
            </a:r>
            <a:r>
              <a:rPr lang="fi-FI" sz="1100" dirty="0" err="1" smtClean="0"/>
              <a:t>can</a:t>
            </a:r>
            <a:r>
              <a:rPr lang="fi-FI" sz="1100" dirty="0" smtClean="0"/>
              <a:t> </a:t>
            </a:r>
            <a:r>
              <a:rPr lang="fi-FI" sz="1100" dirty="0" err="1" smtClean="0"/>
              <a:t>not</a:t>
            </a:r>
            <a:r>
              <a:rPr lang="fi-FI" sz="1100" dirty="0" smtClean="0"/>
              <a:t> </a:t>
            </a:r>
            <a:r>
              <a:rPr lang="fi-FI" sz="1100" dirty="0" err="1" smtClean="0"/>
              <a:t>be</a:t>
            </a:r>
            <a:r>
              <a:rPr lang="fi-FI" sz="1100" dirty="0" smtClean="0"/>
              <a:t> </a:t>
            </a:r>
            <a:r>
              <a:rPr lang="fi-FI" sz="1100" dirty="0" err="1" smtClean="0"/>
              <a:t>compensated</a:t>
            </a:r>
            <a:r>
              <a:rPr lang="fi-FI" sz="1100" dirty="0" smtClean="0"/>
              <a:t> </a:t>
            </a:r>
            <a:r>
              <a:rPr lang="fi-FI" sz="1100" dirty="0" err="1" smtClean="0"/>
              <a:t>with</a:t>
            </a:r>
            <a:r>
              <a:rPr lang="fi-FI" sz="1100" dirty="0" smtClean="0"/>
              <a:t> </a:t>
            </a:r>
            <a:r>
              <a:rPr lang="fi-FI" sz="1100" dirty="0" err="1" smtClean="0"/>
              <a:t>any</a:t>
            </a:r>
            <a:r>
              <a:rPr lang="fi-FI" sz="1100" dirty="0" smtClean="0"/>
              <a:t> </a:t>
            </a:r>
            <a:r>
              <a:rPr lang="fi-FI" sz="1100" dirty="0" err="1" smtClean="0"/>
              <a:t>settings</a:t>
            </a:r>
            <a:r>
              <a:rPr lang="fi-FI" sz="1100" dirty="0" smtClean="0"/>
              <a:t>, and </a:t>
            </a:r>
            <a:r>
              <a:rPr lang="fi-FI" sz="1100" dirty="0" err="1" smtClean="0"/>
              <a:t>will</a:t>
            </a:r>
            <a:r>
              <a:rPr lang="fi-FI" sz="1100" dirty="0" smtClean="0"/>
              <a:t> </a:t>
            </a:r>
            <a:r>
              <a:rPr lang="fi-FI" sz="1100" dirty="0" err="1" smtClean="0"/>
              <a:t>also</a:t>
            </a:r>
            <a:r>
              <a:rPr lang="fi-FI" sz="1100" dirty="0" smtClean="0"/>
              <a:t> </a:t>
            </a:r>
            <a:r>
              <a:rPr lang="fi-FI" sz="1100" dirty="0" err="1" smtClean="0"/>
              <a:t>stress</a:t>
            </a:r>
            <a:r>
              <a:rPr lang="fi-FI" sz="1100" dirty="0" smtClean="0"/>
              <a:t> and </a:t>
            </a:r>
            <a:r>
              <a:rPr lang="fi-FI" sz="1100" dirty="0" err="1" smtClean="0"/>
              <a:t>shorten</a:t>
            </a:r>
            <a:r>
              <a:rPr lang="fi-FI" sz="1100" dirty="0" smtClean="0"/>
              <a:t> the </a:t>
            </a:r>
            <a:r>
              <a:rPr lang="fi-FI" sz="1100" dirty="0" err="1" smtClean="0"/>
              <a:t>lifetime</a:t>
            </a:r>
            <a:r>
              <a:rPr lang="fi-FI" sz="1100" dirty="0" smtClean="0"/>
              <a:t> of the </a:t>
            </a:r>
            <a:r>
              <a:rPr lang="fi-FI" sz="1100" dirty="0" err="1" smtClean="0"/>
              <a:t>saw</a:t>
            </a:r>
            <a:r>
              <a:rPr lang="fi-FI" sz="1100" dirty="0" smtClean="0"/>
              <a:t> </a:t>
            </a:r>
            <a:r>
              <a:rPr lang="fi-FI" sz="1100" dirty="0" err="1" smtClean="0"/>
              <a:t>components</a:t>
            </a:r>
            <a:r>
              <a:rPr lang="fi-FI" sz="1100" dirty="0" smtClean="0"/>
              <a:t>.</a:t>
            </a:r>
          </a:p>
          <a:p>
            <a:pPr>
              <a:defRPr/>
            </a:pPr>
            <a:r>
              <a:rPr lang="fi-FI" sz="1100" b="1" dirty="0" err="1" smtClean="0"/>
              <a:t>Sawbar</a:t>
            </a:r>
            <a:r>
              <a:rPr lang="fi-FI" sz="1100" b="1" dirty="0" smtClean="0"/>
              <a:t> </a:t>
            </a:r>
            <a:r>
              <a:rPr lang="fi-FI" sz="1100" b="1" dirty="0" err="1" smtClean="0"/>
              <a:t>feeding</a:t>
            </a:r>
            <a:r>
              <a:rPr lang="fi-FI" sz="1100" b="1" dirty="0" smtClean="0"/>
              <a:t> </a:t>
            </a:r>
            <a:r>
              <a:rPr lang="fi-FI" sz="1100" b="1" dirty="0" err="1" smtClean="0"/>
              <a:t>force</a:t>
            </a:r>
            <a:endParaRPr lang="fi-FI" sz="1100" dirty="0" smtClean="0"/>
          </a:p>
          <a:p>
            <a:pPr marL="0" indent="0">
              <a:buFont typeface="Arial" pitchFamily="34" charset="0"/>
              <a:buChar char="•"/>
              <a:defRPr/>
            </a:pPr>
            <a:r>
              <a:rPr lang="fi-FI" sz="1100" dirty="0" smtClean="0"/>
              <a:t>  The </a:t>
            </a:r>
            <a:r>
              <a:rPr lang="fi-FI" sz="1100" dirty="0" err="1" smtClean="0"/>
              <a:t>setting</a:t>
            </a:r>
            <a:r>
              <a:rPr lang="fi-FI" sz="1100" dirty="0" smtClean="0"/>
              <a:t> </a:t>
            </a:r>
            <a:r>
              <a:rPr lang="fi-FI" sz="1100" dirty="0" err="1" smtClean="0"/>
              <a:t>that</a:t>
            </a:r>
            <a:r>
              <a:rPr lang="fi-FI" sz="1100" dirty="0" smtClean="0"/>
              <a:t> </a:t>
            </a:r>
            <a:r>
              <a:rPr lang="fi-FI" sz="1100" dirty="0" err="1" smtClean="0"/>
              <a:t>user</a:t>
            </a:r>
            <a:r>
              <a:rPr lang="fi-FI" sz="1100" dirty="0" smtClean="0"/>
              <a:t> </a:t>
            </a:r>
            <a:r>
              <a:rPr lang="fi-FI" sz="1100" dirty="0" err="1" smtClean="0"/>
              <a:t>can</a:t>
            </a:r>
            <a:r>
              <a:rPr lang="fi-FI" sz="1100" dirty="0" smtClean="0"/>
              <a:t> </a:t>
            </a:r>
            <a:r>
              <a:rPr lang="fi-FI" sz="1100" dirty="0" err="1" smtClean="0"/>
              <a:t>adjust</a:t>
            </a:r>
            <a:endParaRPr lang="fi-FI" sz="1100" dirty="0" smtClean="0"/>
          </a:p>
          <a:p>
            <a:pPr marL="0" indent="0">
              <a:buFont typeface="Arial" pitchFamily="34" charset="0"/>
              <a:buChar char="•"/>
              <a:defRPr/>
            </a:pPr>
            <a:r>
              <a:rPr lang="fi-FI" sz="1100" dirty="0" smtClean="0"/>
              <a:t>  The </a:t>
            </a:r>
            <a:r>
              <a:rPr lang="fi-FI" sz="1100" dirty="0" err="1" smtClean="0"/>
              <a:t>value</a:t>
            </a:r>
            <a:r>
              <a:rPr lang="fi-FI" sz="1100" dirty="0" smtClean="0"/>
              <a:t> </a:t>
            </a:r>
            <a:r>
              <a:rPr lang="fi-FI" sz="1100" dirty="0" err="1" smtClean="0"/>
              <a:t>working</a:t>
            </a:r>
            <a:r>
              <a:rPr lang="fi-FI" sz="1100" dirty="0" smtClean="0"/>
              <a:t> the </a:t>
            </a:r>
            <a:r>
              <a:rPr lang="fi-FI" sz="1100" dirty="0" err="1" smtClean="0"/>
              <a:t>best</a:t>
            </a:r>
            <a:r>
              <a:rPr lang="fi-FI" sz="1100" dirty="0" smtClean="0"/>
              <a:t> is </a:t>
            </a:r>
            <a:r>
              <a:rPr lang="fi-FI" sz="1100" dirty="0" err="1" smtClean="0"/>
              <a:t>usually</a:t>
            </a:r>
            <a:r>
              <a:rPr lang="fi-FI" sz="1100" dirty="0" smtClean="0"/>
              <a:t> </a:t>
            </a:r>
            <a:r>
              <a:rPr lang="fi-FI" sz="1100" dirty="0" err="1" smtClean="0"/>
              <a:t>withing</a:t>
            </a:r>
            <a:r>
              <a:rPr lang="fi-FI" sz="1100" dirty="0" smtClean="0"/>
              <a:t> the </a:t>
            </a:r>
            <a:r>
              <a:rPr lang="fi-FI" sz="1100" dirty="0" err="1" smtClean="0"/>
              <a:t>range</a:t>
            </a:r>
            <a:r>
              <a:rPr lang="fi-FI" sz="1100" dirty="0" smtClean="0"/>
              <a:t> of 25 – 40%. The </a:t>
            </a:r>
            <a:r>
              <a:rPr lang="fi-FI" sz="1100" dirty="0" err="1" smtClean="0"/>
              <a:t>method</a:t>
            </a:r>
            <a:r>
              <a:rPr lang="fi-FI" sz="1100" dirty="0" smtClean="0"/>
              <a:t> of </a:t>
            </a:r>
            <a:r>
              <a:rPr lang="fi-FI" sz="1100" dirty="0" err="1" smtClean="0"/>
              <a:t>inspecting</a:t>
            </a:r>
            <a:r>
              <a:rPr lang="fi-FI" sz="1100" dirty="0" smtClean="0"/>
              <a:t> the </a:t>
            </a:r>
            <a:r>
              <a:rPr lang="fi-FI" sz="1100" dirty="0" err="1" smtClean="0"/>
              <a:t>ends</a:t>
            </a:r>
            <a:r>
              <a:rPr lang="fi-FI" sz="1100" dirty="0" smtClean="0"/>
              <a:t> of the </a:t>
            </a:r>
            <a:r>
              <a:rPr lang="fi-FI" sz="1100" dirty="0" err="1" smtClean="0"/>
              <a:t>logs</a:t>
            </a:r>
            <a:r>
              <a:rPr lang="fi-FI" sz="1100" dirty="0" smtClean="0"/>
              <a:t> is the </a:t>
            </a:r>
            <a:r>
              <a:rPr lang="fi-FI" sz="1100" dirty="0" err="1" smtClean="0"/>
              <a:t>same</a:t>
            </a:r>
            <a:r>
              <a:rPr lang="fi-FI" sz="1100" dirty="0" smtClean="0"/>
              <a:t> as in </a:t>
            </a:r>
            <a:r>
              <a:rPr lang="fi-FI" sz="1100" dirty="0" err="1" smtClean="0"/>
              <a:t>felling</a:t>
            </a:r>
            <a:r>
              <a:rPr lang="fi-FI" sz="1100" dirty="0" smtClean="0"/>
              <a:t>.</a:t>
            </a:r>
            <a:endParaRPr lang="en-US" sz="1100" dirty="0" smtClean="0"/>
          </a:p>
          <a:p>
            <a:pPr marL="228600" indent="-228600">
              <a:buFontTx/>
              <a:buAutoNum type="arabicPeriod"/>
              <a:defRPr/>
            </a:pPr>
            <a:endParaRPr lang="fi-FI" sz="1100" dirty="0" smtClean="0"/>
          </a:p>
          <a:p>
            <a:pPr marL="0" indent="0">
              <a:defRPr/>
            </a:pPr>
            <a:r>
              <a:rPr lang="fi-FI" sz="1100" b="1" dirty="0" err="1" smtClean="0"/>
              <a:t>Sawbar</a:t>
            </a:r>
            <a:r>
              <a:rPr lang="fi-FI" sz="1100" b="1" dirty="0" smtClean="0"/>
              <a:t> </a:t>
            </a:r>
            <a:r>
              <a:rPr lang="fi-FI" sz="1100" b="1" dirty="0" err="1" smtClean="0"/>
              <a:t>feeding</a:t>
            </a:r>
            <a:r>
              <a:rPr lang="fi-FI" sz="1100" b="1" dirty="0" smtClean="0"/>
              <a:t> </a:t>
            </a:r>
            <a:r>
              <a:rPr lang="fi-FI" sz="1100" b="1" dirty="0" err="1" smtClean="0"/>
              <a:t>force</a:t>
            </a:r>
            <a:r>
              <a:rPr lang="fi-FI" sz="1100" b="1" dirty="0" smtClean="0"/>
              <a:t> </a:t>
            </a:r>
            <a:r>
              <a:rPr lang="fi-FI" sz="1100" b="1" dirty="0" err="1" smtClean="0"/>
              <a:t>when</a:t>
            </a:r>
            <a:r>
              <a:rPr lang="fi-FI" sz="1100" b="1" dirty="0" smtClean="0"/>
              <a:t> </a:t>
            </a:r>
            <a:r>
              <a:rPr lang="fi-FI" sz="1100" b="1" dirty="0" err="1" smtClean="0"/>
              <a:t>sawing</a:t>
            </a:r>
            <a:r>
              <a:rPr lang="fi-FI" sz="1100" b="1" dirty="0" smtClean="0"/>
              <a:t> </a:t>
            </a:r>
            <a:r>
              <a:rPr lang="fi-FI" sz="1100" b="1" dirty="0" err="1" smtClean="0"/>
              <a:t>starts</a:t>
            </a:r>
            <a:r>
              <a:rPr lang="fi-FI" sz="1100" b="1" dirty="0" smtClean="0"/>
              <a:t> (</a:t>
            </a:r>
            <a:r>
              <a:rPr lang="fi-FI" sz="1100" b="1" dirty="0" err="1" smtClean="0"/>
              <a:t>only</a:t>
            </a:r>
            <a:r>
              <a:rPr lang="fi-FI" sz="1100" b="1" dirty="0" smtClean="0"/>
              <a:t> at Service </a:t>
            </a:r>
            <a:r>
              <a:rPr lang="fi-FI" sz="1100" b="1" dirty="0" err="1" smtClean="0"/>
              <a:t>user</a:t>
            </a:r>
            <a:r>
              <a:rPr lang="fi-FI" sz="1100" b="1" dirty="0" smtClean="0"/>
              <a:t> </a:t>
            </a:r>
            <a:r>
              <a:rPr lang="fi-FI" sz="1100" b="1" dirty="0" err="1" smtClean="0"/>
              <a:t>level</a:t>
            </a:r>
            <a:r>
              <a:rPr lang="fi-FI" sz="1100" b="1" dirty="0" smtClean="0"/>
              <a:t>)</a:t>
            </a:r>
          </a:p>
          <a:p>
            <a:pPr marL="0" indent="0">
              <a:buFont typeface="Arial" pitchFamily="34" charset="0"/>
              <a:buChar char="•"/>
              <a:defRPr/>
            </a:pPr>
            <a:r>
              <a:rPr lang="en-US" sz="1100" dirty="0" smtClean="0"/>
              <a:t> The force that is used when sawing starts</a:t>
            </a:r>
          </a:p>
          <a:p>
            <a:pPr marL="0" indent="0">
              <a:buFont typeface="Arial" pitchFamily="34" charset="0"/>
              <a:buChar char="•"/>
              <a:defRPr/>
            </a:pPr>
            <a:r>
              <a:rPr lang="en-US" sz="1100" dirty="0" smtClean="0"/>
              <a:t> The value working the best is within the range of 25 – 25%. </a:t>
            </a:r>
          </a:p>
          <a:p>
            <a:pPr marL="400050" lvl="1" indent="0">
              <a:buFont typeface="Arial" pitchFamily="34" charset="0"/>
              <a:buChar char="•"/>
              <a:defRPr/>
            </a:pPr>
            <a:r>
              <a:rPr lang="en-US" sz="1000" dirty="0" smtClean="0"/>
              <a:t> If too much force is used at the beginning of sawing, the chain may to try to fall off the blade diagonally and break</a:t>
            </a:r>
          </a:p>
          <a:p>
            <a:pPr marL="400050" lvl="1" indent="0">
              <a:buFont typeface="Arial" pitchFamily="34" charset="0"/>
              <a:buChar char="•"/>
              <a:defRPr/>
            </a:pPr>
            <a:r>
              <a:rPr lang="en-US" sz="1000" dirty="0" smtClean="0"/>
              <a:t> If too small force is used, the cutting feels too slow</a:t>
            </a:r>
          </a:p>
          <a:p>
            <a:pPr marL="0" indent="0">
              <a:defRPr/>
            </a:pPr>
            <a:endParaRPr lang="fi-FI" sz="1100" dirty="0" smtClean="0"/>
          </a:p>
          <a:p>
            <a:pPr marL="0" indent="0">
              <a:defRPr/>
            </a:pPr>
            <a:r>
              <a:rPr lang="fi-FI" sz="1100" b="1" dirty="0" err="1" smtClean="0"/>
              <a:t>Sawbar</a:t>
            </a:r>
            <a:r>
              <a:rPr lang="fi-FI" sz="1100" b="1" dirty="0" smtClean="0"/>
              <a:t> </a:t>
            </a:r>
            <a:r>
              <a:rPr lang="fi-FI" sz="1100" b="1" dirty="0" err="1" smtClean="0"/>
              <a:t>feeding</a:t>
            </a:r>
            <a:r>
              <a:rPr lang="fi-FI" sz="1100" b="1" dirty="0" smtClean="0"/>
              <a:t> </a:t>
            </a:r>
            <a:r>
              <a:rPr lang="fi-FI" sz="1100" b="1" dirty="0" err="1" smtClean="0"/>
              <a:t>force</a:t>
            </a:r>
            <a:r>
              <a:rPr lang="fi-FI" sz="1100" b="1" dirty="0" smtClean="0"/>
              <a:t> </a:t>
            </a:r>
            <a:r>
              <a:rPr lang="fi-FI" sz="1100" b="1" dirty="0" err="1" smtClean="0"/>
              <a:t>transition</a:t>
            </a:r>
            <a:r>
              <a:rPr lang="fi-FI" sz="1100" b="1" dirty="0" smtClean="0"/>
              <a:t> </a:t>
            </a:r>
            <a:r>
              <a:rPr lang="fi-FI" sz="1100" b="1" dirty="0" err="1" smtClean="0"/>
              <a:t>point</a:t>
            </a:r>
            <a:r>
              <a:rPr lang="fi-FI" sz="1100" b="1" dirty="0" smtClean="0"/>
              <a:t> 30 - 60%</a:t>
            </a:r>
          </a:p>
          <a:p>
            <a:pPr marL="0" indent="0">
              <a:buFont typeface="Arial" pitchFamily="34" charset="0"/>
              <a:buChar char="•"/>
              <a:defRPr/>
            </a:pPr>
            <a:r>
              <a:rPr lang="fi-FI" sz="1100" b="1" dirty="0" smtClean="0"/>
              <a:t> </a:t>
            </a:r>
            <a:r>
              <a:rPr lang="fi-FI" sz="1100" dirty="0" smtClean="0"/>
              <a:t>The </a:t>
            </a:r>
            <a:r>
              <a:rPr lang="fi-FI" sz="1100" dirty="0" err="1" smtClean="0"/>
              <a:t>point</a:t>
            </a:r>
            <a:r>
              <a:rPr lang="fi-FI" sz="1100" dirty="0" smtClean="0"/>
              <a:t> </a:t>
            </a:r>
            <a:r>
              <a:rPr lang="fi-FI" sz="1100" dirty="0" err="1" smtClean="0"/>
              <a:t>when</a:t>
            </a:r>
            <a:r>
              <a:rPr lang="fi-FI" sz="1100" dirty="0" smtClean="0"/>
              <a:t> the </a:t>
            </a:r>
            <a:r>
              <a:rPr lang="fi-FI" sz="1100" dirty="0" err="1" smtClean="0"/>
              <a:t>sawing</a:t>
            </a:r>
            <a:r>
              <a:rPr lang="fi-FI" sz="1100" dirty="0" smtClean="0"/>
              <a:t> </a:t>
            </a:r>
            <a:r>
              <a:rPr lang="fi-FI" sz="1100" dirty="0" err="1" smtClean="0"/>
              <a:t>force</a:t>
            </a:r>
            <a:r>
              <a:rPr lang="fi-FI" sz="1100" dirty="0" smtClean="0"/>
              <a:t> </a:t>
            </a:r>
            <a:r>
              <a:rPr lang="fi-FI" sz="1100" dirty="0" err="1" smtClean="0"/>
              <a:t>transitions</a:t>
            </a:r>
            <a:r>
              <a:rPr lang="fi-FI" sz="1100" dirty="0" smtClean="0"/>
              <a:t> </a:t>
            </a:r>
            <a:r>
              <a:rPr lang="fi-FI" sz="1100" dirty="0" err="1" smtClean="0"/>
              <a:t>from</a:t>
            </a:r>
            <a:r>
              <a:rPr lang="fi-FI" sz="1100" dirty="0" smtClean="0"/>
              <a:t> the </a:t>
            </a:r>
            <a:r>
              <a:rPr lang="fi-FI" sz="1100" dirty="0" err="1" smtClean="0"/>
              <a:t>start</a:t>
            </a:r>
            <a:r>
              <a:rPr lang="fi-FI" sz="1100" dirty="0" smtClean="0"/>
              <a:t> </a:t>
            </a:r>
            <a:r>
              <a:rPr lang="fi-FI" sz="1100" dirty="0" err="1" smtClean="0"/>
              <a:t>level</a:t>
            </a:r>
            <a:r>
              <a:rPr lang="fi-FI" sz="1100" dirty="0" smtClean="0"/>
              <a:t> to </a:t>
            </a:r>
            <a:r>
              <a:rPr lang="fi-FI" sz="1100" dirty="0" err="1" smtClean="0"/>
              <a:t>normal</a:t>
            </a:r>
            <a:r>
              <a:rPr lang="fi-FI" sz="1100" dirty="0" smtClean="0"/>
              <a:t> </a:t>
            </a:r>
            <a:r>
              <a:rPr lang="fi-FI" sz="1100" dirty="0" err="1" smtClean="0"/>
              <a:t>sawing</a:t>
            </a:r>
            <a:r>
              <a:rPr lang="fi-FI" sz="1100" dirty="0" smtClean="0"/>
              <a:t> </a:t>
            </a:r>
            <a:r>
              <a:rPr lang="fi-FI" sz="1100" dirty="0" err="1" smtClean="0"/>
              <a:t>force</a:t>
            </a:r>
            <a:r>
              <a:rPr lang="fi-FI" sz="1100" dirty="0" smtClean="0"/>
              <a:t> </a:t>
            </a:r>
            <a:r>
              <a:rPr lang="fi-FI" sz="1100" dirty="0" err="1" smtClean="0"/>
              <a:t>level</a:t>
            </a:r>
            <a:r>
              <a:rPr lang="fi-FI" sz="1100" dirty="0" smtClean="0"/>
              <a:t>.</a:t>
            </a:r>
            <a:r>
              <a:rPr lang="en-US" sz="1100" dirty="0" smtClean="0"/>
              <a:t> </a:t>
            </a:r>
          </a:p>
          <a:p>
            <a:pPr marL="0" indent="0">
              <a:buFont typeface="Arial" pitchFamily="34" charset="0"/>
              <a:buChar char="•"/>
              <a:defRPr/>
            </a:pPr>
            <a:r>
              <a:rPr lang="en-US" sz="1100" dirty="0" smtClean="0"/>
              <a:t> The value working the best is </a:t>
            </a:r>
            <a:r>
              <a:rPr lang="en-US" sz="1100" dirty="0" err="1" smtClean="0"/>
              <a:t>withing</a:t>
            </a:r>
            <a:r>
              <a:rPr lang="en-US" sz="1100" dirty="0" smtClean="0"/>
              <a:t> in the range 30 – 40 %</a:t>
            </a:r>
          </a:p>
          <a:p>
            <a:pPr marL="0" indent="0">
              <a:buFont typeface="Arial" pitchFamily="34" charset="0"/>
              <a:buChar char="•"/>
              <a:defRPr/>
            </a:pPr>
            <a:r>
              <a:rPr lang="fi-FI" sz="1100" dirty="0" smtClean="0"/>
              <a:t> The </a:t>
            </a:r>
            <a:r>
              <a:rPr lang="fi-FI" sz="1100" dirty="0" err="1" smtClean="0"/>
              <a:t>percentage</a:t>
            </a:r>
            <a:r>
              <a:rPr lang="fi-FI" sz="1100" dirty="0" smtClean="0"/>
              <a:t> </a:t>
            </a:r>
            <a:r>
              <a:rPr lang="fi-FI" sz="1100" dirty="0" err="1" smtClean="0"/>
              <a:t>means</a:t>
            </a:r>
            <a:r>
              <a:rPr lang="fi-FI" sz="1100" dirty="0" smtClean="0"/>
              <a:t> the </a:t>
            </a:r>
            <a:r>
              <a:rPr lang="fi-FI" sz="1100" dirty="0" err="1" smtClean="0"/>
              <a:t>percentage</a:t>
            </a:r>
            <a:r>
              <a:rPr lang="fi-FI" sz="1100" dirty="0" smtClean="0"/>
              <a:t> of the </a:t>
            </a:r>
            <a:r>
              <a:rPr lang="fi-FI" sz="1100" dirty="0" err="1" smtClean="0"/>
              <a:t>saw</a:t>
            </a:r>
            <a:r>
              <a:rPr lang="fi-FI" sz="1100" dirty="0" smtClean="0"/>
              <a:t> </a:t>
            </a:r>
            <a:r>
              <a:rPr lang="fi-FI" sz="1100" dirty="0" err="1" smtClean="0"/>
              <a:t>control</a:t>
            </a:r>
            <a:r>
              <a:rPr lang="fi-FI" sz="1100" dirty="0" smtClean="0"/>
              <a:t> </a:t>
            </a:r>
            <a:r>
              <a:rPr lang="fi-FI" sz="1100" dirty="0" err="1" smtClean="0"/>
              <a:t>calculated</a:t>
            </a:r>
            <a:r>
              <a:rPr lang="fi-FI" sz="1100" dirty="0" smtClean="0"/>
              <a:t> </a:t>
            </a:r>
            <a:r>
              <a:rPr lang="fi-FI" sz="1100" dirty="0" err="1" smtClean="0"/>
              <a:t>from</a:t>
            </a:r>
            <a:r>
              <a:rPr lang="fi-FI" sz="1100" dirty="0" smtClean="0"/>
              <a:t> the </a:t>
            </a:r>
            <a:r>
              <a:rPr lang="fi-FI" sz="1100" dirty="0" err="1" smtClean="0"/>
              <a:t>measured</a:t>
            </a:r>
            <a:r>
              <a:rPr lang="fi-FI" sz="1100" dirty="0" smtClean="0"/>
              <a:t> </a:t>
            </a:r>
            <a:r>
              <a:rPr lang="fi-FI" sz="1100" dirty="0" err="1" smtClean="0"/>
              <a:t>diameter</a:t>
            </a:r>
            <a:r>
              <a:rPr lang="fi-FI" sz="1100" dirty="0" smtClean="0"/>
              <a:t> </a:t>
            </a:r>
            <a:r>
              <a:rPr lang="fi-FI" sz="1100" dirty="0" smtClean="0">
                <a:sym typeface="Wingdings" pitchFamily="2" charset="2"/>
              </a:rPr>
              <a:t> </a:t>
            </a:r>
            <a:r>
              <a:rPr lang="fi-FI" sz="1100" dirty="0" err="1" smtClean="0">
                <a:sym typeface="Wingdings" pitchFamily="2" charset="2"/>
              </a:rPr>
              <a:t>e.g</a:t>
            </a:r>
            <a:r>
              <a:rPr lang="fi-FI" sz="1100" dirty="0" smtClean="0">
                <a:sym typeface="Wingdings" pitchFamily="2" charset="2"/>
              </a:rPr>
              <a:t>. 30% </a:t>
            </a:r>
            <a:r>
              <a:rPr lang="fi-FI" sz="1100" dirty="0" err="1" smtClean="0">
                <a:sym typeface="Wingdings" pitchFamily="2" charset="2"/>
              </a:rPr>
              <a:t>means</a:t>
            </a:r>
            <a:r>
              <a:rPr lang="fi-FI" sz="1100" dirty="0" smtClean="0">
                <a:sym typeface="Wingdings" pitchFamily="2" charset="2"/>
              </a:rPr>
              <a:t> </a:t>
            </a:r>
            <a:r>
              <a:rPr lang="fi-FI" sz="1100" dirty="0" err="1" smtClean="0">
                <a:sym typeface="Wingdings" pitchFamily="2" charset="2"/>
              </a:rPr>
              <a:t>that</a:t>
            </a:r>
            <a:r>
              <a:rPr lang="fi-FI" sz="1100" dirty="0" smtClean="0">
                <a:sym typeface="Wingdings" pitchFamily="2" charset="2"/>
              </a:rPr>
              <a:t> the </a:t>
            </a:r>
            <a:r>
              <a:rPr lang="fi-FI" sz="1100" dirty="0" err="1" smtClean="0">
                <a:sym typeface="Wingdings" pitchFamily="2" charset="2"/>
              </a:rPr>
              <a:t>transition</a:t>
            </a:r>
            <a:r>
              <a:rPr lang="fi-FI" sz="1100" dirty="0" smtClean="0">
                <a:sym typeface="Wingdings" pitchFamily="2" charset="2"/>
              </a:rPr>
              <a:t> </a:t>
            </a:r>
            <a:r>
              <a:rPr lang="fi-FI" sz="1100" dirty="0" err="1" smtClean="0">
                <a:sym typeface="Wingdings" pitchFamily="2" charset="2"/>
              </a:rPr>
              <a:t>point</a:t>
            </a:r>
            <a:r>
              <a:rPr lang="fi-FI" sz="1100" dirty="0" smtClean="0">
                <a:sym typeface="Wingdings" pitchFamily="2" charset="2"/>
              </a:rPr>
              <a:t> is </a:t>
            </a:r>
            <a:r>
              <a:rPr lang="fi-FI" sz="1100" dirty="0" err="1" smtClean="0">
                <a:sym typeface="Wingdings" pitchFamily="2" charset="2"/>
              </a:rPr>
              <a:t>when</a:t>
            </a:r>
            <a:r>
              <a:rPr lang="fi-FI" sz="1100" dirty="0" smtClean="0">
                <a:sym typeface="Wingdings" pitchFamily="2" charset="2"/>
              </a:rPr>
              <a:t> 60 mm is </a:t>
            </a:r>
            <a:r>
              <a:rPr lang="fi-FI" sz="1100" dirty="0" err="1" smtClean="0">
                <a:sym typeface="Wingdings" pitchFamily="2" charset="2"/>
              </a:rPr>
              <a:t>sawed</a:t>
            </a:r>
            <a:r>
              <a:rPr lang="fi-FI" sz="1100" dirty="0" smtClean="0">
                <a:sym typeface="Wingdings" pitchFamily="2" charset="2"/>
              </a:rPr>
              <a:t> on a 200 mm </a:t>
            </a:r>
            <a:r>
              <a:rPr lang="fi-FI" sz="1100" dirty="0" err="1" smtClean="0">
                <a:sym typeface="Wingdings" pitchFamily="2" charset="2"/>
              </a:rPr>
              <a:t>diameter</a:t>
            </a:r>
            <a:r>
              <a:rPr lang="fi-FI" sz="1100" dirty="0" smtClean="0">
                <a:sym typeface="Wingdings" pitchFamily="2" charset="2"/>
              </a:rPr>
              <a:t> </a:t>
            </a:r>
            <a:r>
              <a:rPr lang="fi-FI" sz="1100" dirty="0" err="1" smtClean="0">
                <a:sym typeface="Wingdings" pitchFamily="2" charset="2"/>
              </a:rPr>
              <a:t>trunk</a:t>
            </a:r>
            <a:endParaRPr lang="en-US" sz="1100" dirty="0" smtClean="0"/>
          </a:p>
          <a:p>
            <a:pPr marL="0" indent="0">
              <a:defRPr/>
            </a:pPr>
            <a:endParaRPr lang="fi-FI" sz="1100" dirty="0" smtClean="0"/>
          </a:p>
          <a:p>
            <a:pPr marL="0" indent="0">
              <a:defRPr/>
            </a:pPr>
            <a:r>
              <a:rPr lang="fi-FI" sz="1100" dirty="0" smtClean="0"/>
              <a:t> </a:t>
            </a:r>
          </a:p>
          <a:p>
            <a:pPr marL="0" indent="0">
              <a:defRPr/>
            </a:pPr>
            <a:endParaRPr lang="fi-FI" sz="1100" dirty="0" smtClean="0">
              <a:solidFill>
                <a:srgbClr val="FF0000"/>
              </a:solidFill>
            </a:endParaRPr>
          </a:p>
          <a:p>
            <a:pPr marL="0" indent="0">
              <a:defRPr/>
            </a:pPr>
            <a:endParaRPr lang="fi-FI" sz="1400" dirty="0" smtClean="0"/>
          </a:p>
        </p:txBody>
      </p:sp>
      <p:pic>
        <p:nvPicPr>
          <p:cNvPr id="24580" name="Picture 2"/>
          <p:cNvPicPr>
            <a:picLocks noGrp="1" noChangeAspect="1" noChangeArrowheads="1"/>
          </p:cNvPicPr>
          <p:nvPr>
            <p:ph sz="half" idx="2"/>
          </p:nvPr>
        </p:nvPicPr>
        <p:blipFill>
          <a:blip r:embed="rId2" cstate="print"/>
          <a:srcRect/>
          <a:stretch>
            <a:fillRect/>
          </a:stretch>
        </p:blipFill>
        <p:spPr>
          <a:xfrm>
            <a:off x="5292725" y="3644900"/>
            <a:ext cx="3508375" cy="2376488"/>
          </a:xfrm>
        </p:spPr>
      </p:pic>
      <p:pic>
        <p:nvPicPr>
          <p:cNvPr id="24581" name="Picture 2"/>
          <p:cNvPicPr>
            <a:picLocks noChangeAspect="1" noChangeArrowheads="1"/>
          </p:cNvPicPr>
          <p:nvPr/>
        </p:nvPicPr>
        <p:blipFill>
          <a:blip r:embed="rId3" cstate="print"/>
          <a:srcRect/>
          <a:stretch>
            <a:fillRect/>
          </a:stretch>
        </p:blipFill>
        <p:spPr bwMode="auto">
          <a:xfrm>
            <a:off x="5295900" y="1052513"/>
            <a:ext cx="3532188" cy="2376487"/>
          </a:xfrm>
          <a:prstGeom prst="rect">
            <a:avLst/>
          </a:prstGeom>
          <a:noFill/>
          <a:ln w="9525">
            <a:noFill/>
            <a:miter lim="800000"/>
            <a:headEnd/>
            <a:tailEnd/>
          </a:ln>
        </p:spPr>
      </p:pic>
      <p:sp>
        <p:nvSpPr>
          <p:cNvPr id="24582" name="Rectangle 6"/>
          <p:cNvSpPr>
            <a:spLocks noChangeArrowheads="1"/>
          </p:cNvSpPr>
          <p:nvPr/>
        </p:nvSpPr>
        <p:spPr bwMode="auto">
          <a:xfrm>
            <a:off x="6804025" y="1341438"/>
            <a:ext cx="1922463" cy="287337"/>
          </a:xfrm>
          <a:prstGeom prst="rect">
            <a:avLst/>
          </a:prstGeom>
          <a:solidFill>
            <a:schemeClr val="accent1"/>
          </a:solidFill>
          <a:ln w="9525" algn="ctr">
            <a:solidFill>
              <a:schemeClr val="tx1"/>
            </a:solidFill>
            <a:round/>
            <a:headEnd/>
            <a:tailEnd/>
          </a:ln>
        </p:spPr>
        <p:txBody>
          <a:bodyPr/>
          <a:lstStyle/>
          <a:p>
            <a:r>
              <a:rPr lang="fi-FI" sz="1200"/>
              <a:t>User level driver</a:t>
            </a:r>
          </a:p>
        </p:txBody>
      </p:sp>
      <p:sp>
        <p:nvSpPr>
          <p:cNvPr id="24583" name="Rectangle 7"/>
          <p:cNvSpPr>
            <a:spLocks noChangeArrowheads="1"/>
          </p:cNvSpPr>
          <p:nvPr/>
        </p:nvSpPr>
        <p:spPr bwMode="auto">
          <a:xfrm>
            <a:off x="6804025" y="3933825"/>
            <a:ext cx="1922463" cy="287338"/>
          </a:xfrm>
          <a:prstGeom prst="rect">
            <a:avLst/>
          </a:prstGeom>
          <a:solidFill>
            <a:schemeClr val="accent1"/>
          </a:solidFill>
          <a:ln w="9525" algn="ctr">
            <a:solidFill>
              <a:schemeClr val="tx1"/>
            </a:solidFill>
            <a:round/>
            <a:headEnd/>
            <a:tailEnd/>
          </a:ln>
        </p:spPr>
        <p:txBody>
          <a:bodyPr/>
          <a:lstStyle/>
          <a:p>
            <a:r>
              <a:rPr lang="fi-FI" sz="1200"/>
              <a:t>User level service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i-FI" smtClean="0"/>
              <a:t>Sawbar feeding force CT </a:t>
            </a:r>
            <a:br>
              <a:rPr lang="fi-FI" smtClean="0"/>
            </a:br>
            <a:r>
              <a:rPr lang="fi-FI" sz="1100" smtClean="0"/>
              <a:t> Adjustment (per mille) of saw feed power - Cutting</a:t>
            </a:r>
            <a:r>
              <a:rPr lang="fi-FI" smtClean="0"/>
              <a:t/>
            </a:r>
            <a:br>
              <a:rPr lang="fi-FI" smtClean="0"/>
            </a:br>
            <a:r>
              <a:rPr lang="fi-FI" smtClean="0"/>
              <a:t> </a:t>
            </a:r>
          </a:p>
        </p:txBody>
      </p:sp>
      <p:sp>
        <p:nvSpPr>
          <p:cNvPr id="9219" name="Content Placeholder 2"/>
          <p:cNvSpPr>
            <a:spLocks noGrp="1"/>
          </p:cNvSpPr>
          <p:nvPr>
            <p:ph sz="half" idx="1"/>
          </p:nvPr>
        </p:nvSpPr>
        <p:spPr>
          <a:xfrm>
            <a:off x="250825" y="1412875"/>
            <a:ext cx="4681538" cy="4683125"/>
          </a:xfrm>
        </p:spPr>
        <p:txBody>
          <a:bodyPr/>
          <a:lstStyle/>
          <a:p>
            <a:pPr marL="0" indent="0">
              <a:defRPr/>
            </a:pPr>
            <a:endParaRPr lang="fi-FI" sz="1400" dirty="0" smtClean="0"/>
          </a:p>
          <a:p>
            <a:pPr marL="228600" indent="-228600">
              <a:defRPr/>
            </a:pPr>
            <a:endParaRPr lang="fi-FI" sz="1100" dirty="0" smtClean="0"/>
          </a:p>
          <a:p>
            <a:pPr marL="0" indent="0">
              <a:defRPr/>
            </a:pPr>
            <a:r>
              <a:rPr lang="fi-FI" sz="1100" b="1" dirty="0" err="1" smtClean="0"/>
              <a:t>Sawbar</a:t>
            </a:r>
            <a:r>
              <a:rPr lang="fi-FI" sz="1100" b="1" dirty="0" smtClean="0"/>
              <a:t> </a:t>
            </a:r>
            <a:r>
              <a:rPr lang="fi-FI" sz="1100" b="1" dirty="0" err="1" smtClean="0"/>
              <a:t>feeding</a:t>
            </a:r>
            <a:r>
              <a:rPr lang="fi-FI" sz="1100" b="1" dirty="0" smtClean="0"/>
              <a:t> </a:t>
            </a:r>
            <a:r>
              <a:rPr lang="fi-FI" sz="1100" b="1" dirty="0" err="1" smtClean="0"/>
              <a:t>force</a:t>
            </a:r>
            <a:r>
              <a:rPr lang="fi-FI" sz="1100" b="1" dirty="0" smtClean="0"/>
              <a:t> </a:t>
            </a:r>
            <a:r>
              <a:rPr lang="fi-FI" sz="1100" b="1" dirty="0" err="1" smtClean="0"/>
              <a:t>when</a:t>
            </a:r>
            <a:r>
              <a:rPr lang="fi-FI" sz="1100" b="1" dirty="0" smtClean="0"/>
              <a:t> </a:t>
            </a:r>
            <a:r>
              <a:rPr lang="fi-FI" sz="1100" b="1" dirty="0" err="1" smtClean="0"/>
              <a:t>sawing</a:t>
            </a:r>
            <a:r>
              <a:rPr lang="fi-FI" sz="1100" b="1" dirty="0" smtClean="0"/>
              <a:t> </a:t>
            </a:r>
            <a:r>
              <a:rPr lang="fi-FI" sz="1100" b="1" dirty="0" err="1" smtClean="0"/>
              <a:t>starts</a:t>
            </a:r>
            <a:r>
              <a:rPr lang="fi-FI" sz="1100" b="1" dirty="0" smtClean="0"/>
              <a:t> (</a:t>
            </a:r>
            <a:r>
              <a:rPr lang="fi-FI" sz="1100" b="1" dirty="0" err="1" smtClean="0"/>
              <a:t>only</a:t>
            </a:r>
            <a:r>
              <a:rPr lang="fi-FI" sz="1100" b="1" dirty="0" smtClean="0"/>
              <a:t> at Service </a:t>
            </a:r>
            <a:r>
              <a:rPr lang="fi-FI" sz="1100" b="1" dirty="0" err="1" smtClean="0"/>
              <a:t>user</a:t>
            </a:r>
            <a:r>
              <a:rPr lang="fi-FI" sz="1100" b="1" dirty="0" smtClean="0"/>
              <a:t> </a:t>
            </a:r>
            <a:r>
              <a:rPr lang="fi-FI" sz="1100" b="1" dirty="0" err="1" smtClean="0"/>
              <a:t>level</a:t>
            </a:r>
            <a:r>
              <a:rPr lang="fi-FI" sz="1100" b="1" dirty="0" smtClean="0"/>
              <a:t>)</a:t>
            </a:r>
          </a:p>
          <a:p>
            <a:pPr marL="0" indent="0">
              <a:buFont typeface="Arial" pitchFamily="34" charset="0"/>
              <a:buChar char="•"/>
              <a:defRPr/>
            </a:pPr>
            <a:r>
              <a:rPr lang="en-US" sz="1100" dirty="0" smtClean="0"/>
              <a:t> This value is used when sawing is started, until the transition point</a:t>
            </a:r>
            <a:endParaRPr lang="en-US" sz="1000" dirty="0" smtClean="0"/>
          </a:p>
          <a:p>
            <a:pPr marL="0" indent="0">
              <a:defRPr/>
            </a:pPr>
            <a:endParaRPr lang="fi-FI" sz="1100" dirty="0" smtClean="0"/>
          </a:p>
          <a:p>
            <a:pPr marL="0" indent="0">
              <a:defRPr/>
            </a:pPr>
            <a:r>
              <a:rPr lang="fi-FI" sz="1100" b="1" dirty="0" err="1" smtClean="0"/>
              <a:t>Sawbar</a:t>
            </a:r>
            <a:r>
              <a:rPr lang="fi-FI" sz="1100" b="1" dirty="0" smtClean="0"/>
              <a:t> </a:t>
            </a:r>
            <a:r>
              <a:rPr lang="fi-FI" sz="1100" b="1" dirty="0" err="1" smtClean="0"/>
              <a:t>feeding</a:t>
            </a:r>
            <a:r>
              <a:rPr lang="fi-FI" sz="1100" b="1" dirty="0" smtClean="0"/>
              <a:t> </a:t>
            </a:r>
            <a:r>
              <a:rPr lang="fi-FI" sz="1100" b="1" dirty="0" err="1" smtClean="0"/>
              <a:t>force</a:t>
            </a:r>
            <a:r>
              <a:rPr lang="fi-FI" sz="1100" b="1" dirty="0" smtClean="0"/>
              <a:t> </a:t>
            </a:r>
            <a:r>
              <a:rPr lang="fi-FI" sz="1100" b="1" dirty="0" err="1" smtClean="0"/>
              <a:t>transition</a:t>
            </a:r>
            <a:r>
              <a:rPr lang="fi-FI" sz="1100" b="1" dirty="0" smtClean="0"/>
              <a:t> </a:t>
            </a:r>
            <a:r>
              <a:rPr lang="fi-FI" sz="1100" b="1" dirty="0" err="1" smtClean="0"/>
              <a:t>point</a:t>
            </a:r>
            <a:endParaRPr lang="fi-FI" sz="1100" b="1" dirty="0" smtClean="0"/>
          </a:p>
          <a:p>
            <a:pPr marL="0" indent="0">
              <a:buFont typeface="Arial" pitchFamily="34" charset="0"/>
              <a:buChar char="•"/>
              <a:defRPr/>
            </a:pPr>
            <a:r>
              <a:rPr lang="fi-FI" sz="1100" b="1" dirty="0" smtClean="0"/>
              <a:t> </a:t>
            </a:r>
            <a:r>
              <a:rPr lang="fi-FI" sz="1100" dirty="0" err="1" smtClean="0"/>
              <a:t>Sawbar</a:t>
            </a:r>
            <a:r>
              <a:rPr lang="fi-FI" sz="1100" dirty="0" smtClean="0"/>
              <a:t> </a:t>
            </a:r>
            <a:r>
              <a:rPr lang="fi-FI" sz="1100" dirty="0" err="1" smtClean="0"/>
              <a:t>transition</a:t>
            </a:r>
            <a:r>
              <a:rPr lang="fi-FI" sz="1100" dirty="0" smtClean="0"/>
              <a:t> </a:t>
            </a:r>
            <a:r>
              <a:rPr lang="fi-FI" sz="1100" dirty="0" err="1" smtClean="0"/>
              <a:t>point</a:t>
            </a:r>
            <a:r>
              <a:rPr lang="fi-FI" sz="1100" dirty="0" smtClean="0"/>
              <a:t> is </a:t>
            </a:r>
            <a:r>
              <a:rPr lang="fi-FI" sz="1100" dirty="0" err="1" smtClean="0"/>
              <a:t>calculated</a:t>
            </a:r>
            <a:r>
              <a:rPr lang="fi-FI" sz="1100" dirty="0" smtClean="0"/>
              <a:t> </a:t>
            </a:r>
            <a:r>
              <a:rPr lang="fi-FI" sz="1100" dirty="0" err="1" smtClean="0"/>
              <a:t>from</a:t>
            </a:r>
            <a:r>
              <a:rPr lang="fi-FI" sz="1100" dirty="0" smtClean="0"/>
              <a:t> the </a:t>
            </a:r>
            <a:r>
              <a:rPr lang="fi-FI" sz="1100" dirty="0" err="1" smtClean="0"/>
              <a:t>measured</a:t>
            </a:r>
            <a:r>
              <a:rPr lang="fi-FI" sz="1100" dirty="0" smtClean="0"/>
              <a:t> </a:t>
            </a:r>
            <a:r>
              <a:rPr lang="fi-FI" sz="1100" dirty="0" err="1" smtClean="0"/>
              <a:t>diameter</a:t>
            </a:r>
            <a:r>
              <a:rPr lang="fi-FI" sz="1100" dirty="0" smtClean="0"/>
              <a:t> </a:t>
            </a:r>
            <a:r>
              <a:rPr lang="fi-FI" sz="1100" dirty="0" smtClean="0">
                <a:sym typeface="Wingdings" pitchFamily="2" charset="2"/>
              </a:rPr>
              <a:t> </a:t>
            </a:r>
            <a:r>
              <a:rPr lang="fi-FI" sz="1100" dirty="0" err="1" smtClean="0">
                <a:sym typeface="Wingdings" pitchFamily="2" charset="2"/>
              </a:rPr>
              <a:t>diameter</a:t>
            </a:r>
            <a:r>
              <a:rPr lang="fi-FI" sz="1100" dirty="0" smtClean="0">
                <a:sym typeface="Wingdings" pitchFamily="2" charset="2"/>
              </a:rPr>
              <a:t> </a:t>
            </a:r>
            <a:r>
              <a:rPr lang="fi-FI" sz="1100" dirty="0" err="1" smtClean="0">
                <a:sym typeface="Wingdings" pitchFamily="2" charset="2"/>
              </a:rPr>
              <a:t>calibration</a:t>
            </a:r>
            <a:r>
              <a:rPr lang="fi-FI" sz="1100" dirty="0" smtClean="0">
                <a:sym typeface="Wingdings" pitchFamily="2" charset="2"/>
              </a:rPr>
              <a:t> </a:t>
            </a:r>
            <a:r>
              <a:rPr lang="fi-FI" sz="1100" dirty="0" err="1" smtClean="0">
                <a:sym typeface="Wingdings" pitchFamily="2" charset="2"/>
              </a:rPr>
              <a:t>must</a:t>
            </a:r>
            <a:r>
              <a:rPr lang="fi-FI" sz="1100" dirty="0" smtClean="0">
                <a:sym typeface="Wingdings" pitchFamily="2" charset="2"/>
              </a:rPr>
              <a:t> </a:t>
            </a:r>
            <a:r>
              <a:rPr lang="fi-FI" sz="1100" dirty="0" err="1" smtClean="0">
                <a:sym typeface="Wingdings" pitchFamily="2" charset="2"/>
              </a:rPr>
              <a:t>be</a:t>
            </a:r>
            <a:r>
              <a:rPr lang="fi-FI" sz="1100" dirty="0" smtClean="0">
                <a:sym typeface="Wingdings" pitchFamily="2" charset="2"/>
              </a:rPr>
              <a:t> </a:t>
            </a:r>
            <a:r>
              <a:rPr lang="fi-FI" sz="1100" dirty="0" err="1" smtClean="0">
                <a:sym typeface="Wingdings" pitchFamily="2" charset="2"/>
              </a:rPr>
              <a:t>correct</a:t>
            </a:r>
            <a:r>
              <a:rPr lang="fi-FI" sz="1100" dirty="0" smtClean="0">
                <a:sym typeface="Wingdings" pitchFamily="2" charset="2"/>
              </a:rPr>
              <a:t> in </a:t>
            </a:r>
            <a:r>
              <a:rPr lang="fi-FI" sz="1100" dirty="0" err="1" smtClean="0">
                <a:sym typeface="Wingdings" pitchFamily="2" charset="2"/>
              </a:rPr>
              <a:t>order</a:t>
            </a:r>
            <a:r>
              <a:rPr lang="fi-FI" sz="1100" dirty="0" smtClean="0">
                <a:sym typeface="Wingdings" pitchFamily="2" charset="2"/>
              </a:rPr>
              <a:t> for </a:t>
            </a:r>
            <a:r>
              <a:rPr lang="fi-FI" sz="1100" dirty="0" err="1" smtClean="0">
                <a:sym typeface="Wingdings" pitchFamily="2" charset="2"/>
              </a:rPr>
              <a:t>this</a:t>
            </a:r>
            <a:r>
              <a:rPr lang="fi-FI" sz="1100" dirty="0" smtClean="0">
                <a:sym typeface="Wingdings" pitchFamily="2" charset="2"/>
              </a:rPr>
              <a:t> </a:t>
            </a:r>
            <a:r>
              <a:rPr lang="fi-FI" sz="1100" dirty="0" err="1" smtClean="0">
                <a:sym typeface="Wingdings" pitchFamily="2" charset="2"/>
              </a:rPr>
              <a:t>function</a:t>
            </a:r>
            <a:r>
              <a:rPr lang="fi-FI" sz="1100" dirty="0" smtClean="0">
                <a:sym typeface="Wingdings" pitchFamily="2" charset="2"/>
              </a:rPr>
              <a:t> to </a:t>
            </a:r>
            <a:r>
              <a:rPr lang="fi-FI" sz="1100" dirty="0" err="1" smtClean="0">
                <a:sym typeface="Wingdings" pitchFamily="2" charset="2"/>
              </a:rPr>
              <a:t>work</a:t>
            </a:r>
            <a:r>
              <a:rPr lang="fi-FI" sz="1100" dirty="0" smtClean="0">
                <a:sym typeface="Wingdings" pitchFamily="2" charset="2"/>
              </a:rPr>
              <a:t> </a:t>
            </a:r>
            <a:r>
              <a:rPr lang="fi-FI" sz="1100" dirty="0" err="1" smtClean="0">
                <a:sym typeface="Wingdings" pitchFamily="2" charset="2"/>
              </a:rPr>
              <a:t>right</a:t>
            </a:r>
            <a:r>
              <a:rPr lang="fi-FI" sz="1100" dirty="0" smtClean="0">
                <a:sym typeface="Wingdings" pitchFamily="2" charset="2"/>
              </a:rPr>
              <a:t>!</a:t>
            </a:r>
          </a:p>
          <a:p>
            <a:pPr marL="0" indent="0">
              <a:defRPr/>
            </a:pPr>
            <a:endParaRPr lang="fi-FI" sz="1100" dirty="0" smtClean="0">
              <a:sym typeface="Wingdings" pitchFamily="2" charset="2"/>
            </a:endParaRPr>
          </a:p>
          <a:p>
            <a:pPr marL="0" indent="0">
              <a:defRPr/>
            </a:pPr>
            <a:r>
              <a:rPr lang="fi-FI" sz="1100" b="1" dirty="0" err="1" smtClean="0">
                <a:sym typeface="Wingdings" pitchFamily="2" charset="2"/>
              </a:rPr>
              <a:t>Sawbar</a:t>
            </a:r>
            <a:r>
              <a:rPr lang="fi-FI" sz="1100" b="1" dirty="0" smtClean="0">
                <a:sym typeface="Wingdings" pitchFamily="2" charset="2"/>
              </a:rPr>
              <a:t> </a:t>
            </a:r>
            <a:r>
              <a:rPr lang="fi-FI" sz="1100" b="1" dirty="0" err="1" smtClean="0">
                <a:sym typeface="Wingdings" pitchFamily="2" charset="2"/>
              </a:rPr>
              <a:t>feeding</a:t>
            </a:r>
            <a:r>
              <a:rPr lang="fi-FI" sz="1100" b="1" dirty="0" smtClean="0">
                <a:sym typeface="Wingdings" pitchFamily="2" charset="2"/>
              </a:rPr>
              <a:t> </a:t>
            </a:r>
            <a:r>
              <a:rPr lang="fi-FI" sz="1100" b="1" dirty="0" err="1" smtClean="0">
                <a:sym typeface="Wingdings" pitchFamily="2" charset="2"/>
              </a:rPr>
              <a:t>force</a:t>
            </a:r>
            <a:endParaRPr lang="fi-FI" sz="1100" dirty="0" smtClean="0">
              <a:sym typeface="Wingdings" pitchFamily="2" charset="2"/>
            </a:endParaRPr>
          </a:p>
          <a:p>
            <a:pPr marL="0" indent="0">
              <a:buFont typeface="Arial" pitchFamily="34" charset="0"/>
              <a:buChar char="•"/>
              <a:defRPr/>
            </a:pPr>
            <a:r>
              <a:rPr lang="fi-FI" sz="1100" b="1" dirty="0" smtClean="0">
                <a:sym typeface="Wingdings" pitchFamily="2" charset="2"/>
              </a:rPr>
              <a:t> </a:t>
            </a:r>
            <a:r>
              <a:rPr lang="fi-FI" sz="1100" dirty="0" err="1" smtClean="0">
                <a:sym typeface="Wingdings" pitchFamily="2" charset="2"/>
              </a:rPr>
              <a:t>When</a:t>
            </a:r>
            <a:r>
              <a:rPr lang="fi-FI" sz="1100" dirty="0" smtClean="0">
                <a:sym typeface="Wingdings" pitchFamily="2" charset="2"/>
              </a:rPr>
              <a:t> the </a:t>
            </a:r>
            <a:r>
              <a:rPr lang="fi-FI" sz="1100" dirty="0" err="1" smtClean="0">
                <a:sym typeface="Wingdings" pitchFamily="2" charset="2"/>
              </a:rPr>
              <a:t>saw</a:t>
            </a:r>
            <a:r>
              <a:rPr lang="fi-FI" sz="1100" dirty="0" smtClean="0">
                <a:sym typeface="Wingdings" pitchFamily="2" charset="2"/>
              </a:rPr>
              <a:t> </a:t>
            </a:r>
            <a:r>
              <a:rPr lang="fi-FI" sz="1100" dirty="0" err="1" smtClean="0">
                <a:sym typeface="Wingdings" pitchFamily="2" charset="2"/>
              </a:rPr>
              <a:t>bar</a:t>
            </a:r>
            <a:r>
              <a:rPr lang="fi-FI" sz="1100" dirty="0" smtClean="0">
                <a:sym typeface="Wingdings" pitchFamily="2" charset="2"/>
              </a:rPr>
              <a:t> </a:t>
            </a:r>
            <a:r>
              <a:rPr lang="fi-FI" sz="1100" dirty="0" err="1" smtClean="0">
                <a:sym typeface="Wingdings" pitchFamily="2" charset="2"/>
              </a:rPr>
              <a:t>reaches</a:t>
            </a:r>
            <a:r>
              <a:rPr lang="fi-FI" sz="1100" dirty="0" smtClean="0">
                <a:sym typeface="Wingdings" pitchFamily="2" charset="2"/>
              </a:rPr>
              <a:t> the </a:t>
            </a:r>
            <a:r>
              <a:rPr lang="fi-FI" sz="1100" dirty="0" err="1" smtClean="0">
                <a:sym typeface="Wingdings" pitchFamily="2" charset="2"/>
              </a:rPr>
              <a:t>transition</a:t>
            </a:r>
            <a:r>
              <a:rPr lang="fi-FI" sz="1100" dirty="0" smtClean="0">
                <a:sym typeface="Wingdings" pitchFamily="2" charset="2"/>
              </a:rPr>
              <a:t> </a:t>
            </a:r>
            <a:r>
              <a:rPr lang="fi-FI" sz="1100" dirty="0" err="1" smtClean="0">
                <a:sym typeface="Wingdings" pitchFamily="2" charset="2"/>
              </a:rPr>
              <a:t>point</a:t>
            </a:r>
            <a:r>
              <a:rPr lang="fi-FI" sz="1100" dirty="0" smtClean="0">
                <a:sym typeface="Wingdings" pitchFamily="2" charset="2"/>
              </a:rPr>
              <a:t>, the </a:t>
            </a:r>
            <a:r>
              <a:rPr lang="fi-FI" sz="1100" dirty="0" err="1" smtClean="0">
                <a:sym typeface="Wingdings" pitchFamily="2" charset="2"/>
              </a:rPr>
              <a:t>saw</a:t>
            </a:r>
            <a:r>
              <a:rPr lang="fi-FI" sz="1100" dirty="0" smtClean="0">
                <a:sym typeface="Wingdings" pitchFamily="2" charset="2"/>
              </a:rPr>
              <a:t> </a:t>
            </a:r>
            <a:r>
              <a:rPr lang="fi-FI" sz="1100" dirty="0" err="1" smtClean="0">
                <a:sym typeface="Wingdings" pitchFamily="2" charset="2"/>
              </a:rPr>
              <a:t>bar</a:t>
            </a:r>
            <a:r>
              <a:rPr lang="fi-FI" sz="1100" dirty="0" smtClean="0">
                <a:sym typeface="Wingdings" pitchFamily="2" charset="2"/>
              </a:rPr>
              <a:t> </a:t>
            </a:r>
            <a:r>
              <a:rPr lang="fi-FI" sz="1100" dirty="0" err="1" smtClean="0">
                <a:sym typeface="Wingdings" pitchFamily="2" charset="2"/>
              </a:rPr>
              <a:t>pressure</a:t>
            </a:r>
            <a:r>
              <a:rPr lang="fi-FI" sz="1100" dirty="0" smtClean="0">
                <a:sym typeface="Wingdings" pitchFamily="2" charset="2"/>
              </a:rPr>
              <a:t> is </a:t>
            </a:r>
            <a:r>
              <a:rPr lang="fi-FI" sz="1100" dirty="0" err="1" smtClean="0">
                <a:sym typeface="Wingdings" pitchFamily="2" charset="2"/>
              </a:rPr>
              <a:t>changed</a:t>
            </a:r>
            <a:r>
              <a:rPr lang="fi-FI" sz="1100" dirty="0" smtClean="0">
                <a:sym typeface="Wingdings" pitchFamily="2" charset="2"/>
              </a:rPr>
              <a:t> to the </a:t>
            </a:r>
            <a:r>
              <a:rPr lang="fi-FI" sz="1100" dirty="0" err="1" smtClean="0">
                <a:sym typeface="Wingdings" pitchFamily="2" charset="2"/>
              </a:rPr>
              <a:t>sawbar</a:t>
            </a:r>
            <a:r>
              <a:rPr lang="fi-FI" sz="1100" dirty="0" smtClean="0">
                <a:sym typeface="Wingdings" pitchFamily="2" charset="2"/>
              </a:rPr>
              <a:t> </a:t>
            </a:r>
            <a:r>
              <a:rPr lang="fi-FI" sz="1100" dirty="0" err="1" smtClean="0">
                <a:sym typeface="Wingdings" pitchFamily="2" charset="2"/>
              </a:rPr>
              <a:t>feeding</a:t>
            </a:r>
            <a:r>
              <a:rPr lang="fi-FI" sz="1100" dirty="0" smtClean="0">
                <a:sym typeface="Wingdings" pitchFamily="2" charset="2"/>
              </a:rPr>
              <a:t> </a:t>
            </a:r>
            <a:r>
              <a:rPr lang="fi-FI" sz="1100" dirty="0" err="1" smtClean="0">
                <a:sym typeface="Wingdings" pitchFamily="2" charset="2"/>
              </a:rPr>
              <a:t>force</a:t>
            </a:r>
            <a:r>
              <a:rPr lang="fi-FI" sz="1100" dirty="0" smtClean="0">
                <a:sym typeface="Wingdings" pitchFamily="2" charset="2"/>
              </a:rPr>
              <a:t> </a:t>
            </a:r>
            <a:r>
              <a:rPr lang="fi-FI" sz="1100" dirty="0" err="1" smtClean="0">
                <a:sym typeface="Wingdings" pitchFamily="2" charset="2"/>
              </a:rPr>
              <a:t>level</a:t>
            </a:r>
            <a:r>
              <a:rPr lang="fi-FI" sz="1100" dirty="0" smtClean="0">
                <a:sym typeface="Wingdings" pitchFamily="2" charset="2"/>
              </a:rPr>
              <a:t> </a:t>
            </a:r>
            <a:r>
              <a:rPr lang="fi-FI" sz="1100" dirty="0" err="1" smtClean="0">
                <a:sym typeface="Wingdings" pitchFamily="2" charset="2"/>
              </a:rPr>
              <a:t>so</a:t>
            </a:r>
            <a:r>
              <a:rPr lang="fi-FI" sz="1100" dirty="0" smtClean="0">
                <a:sym typeface="Wingdings" pitchFamily="2" charset="2"/>
              </a:rPr>
              <a:t> </a:t>
            </a:r>
            <a:r>
              <a:rPr lang="fi-FI" sz="1100" dirty="0" err="1" smtClean="0">
                <a:sym typeface="Wingdings" pitchFamily="2" charset="2"/>
              </a:rPr>
              <a:t>that</a:t>
            </a:r>
            <a:r>
              <a:rPr lang="fi-FI" sz="1100" dirty="0" smtClean="0">
                <a:sym typeface="Wingdings" pitchFamily="2" charset="2"/>
              </a:rPr>
              <a:t> the set </a:t>
            </a:r>
            <a:r>
              <a:rPr lang="fi-FI" sz="1100" dirty="0" err="1" smtClean="0">
                <a:sym typeface="Wingdings" pitchFamily="2" charset="2"/>
              </a:rPr>
              <a:t>maximum</a:t>
            </a:r>
            <a:r>
              <a:rPr lang="fi-FI" sz="1100" dirty="0" smtClean="0">
                <a:sym typeface="Wingdings" pitchFamily="2" charset="2"/>
              </a:rPr>
              <a:t> </a:t>
            </a:r>
            <a:r>
              <a:rPr lang="fi-FI" sz="1100" dirty="0" err="1" smtClean="0">
                <a:sym typeface="Wingdings" pitchFamily="2" charset="2"/>
              </a:rPr>
              <a:t>force</a:t>
            </a:r>
            <a:r>
              <a:rPr lang="fi-FI" sz="1100" dirty="0" smtClean="0">
                <a:sym typeface="Wingdings" pitchFamily="2" charset="2"/>
              </a:rPr>
              <a:t> is </a:t>
            </a:r>
            <a:r>
              <a:rPr lang="fi-FI" sz="1100" dirty="0" err="1" smtClean="0">
                <a:sym typeface="Wingdings" pitchFamily="2" charset="2"/>
              </a:rPr>
              <a:t>used</a:t>
            </a:r>
            <a:r>
              <a:rPr lang="fi-FI" sz="1100" dirty="0" smtClean="0">
                <a:sym typeface="Wingdings" pitchFamily="2" charset="2"/>
              </a:rPr>
              <a:t> </a:t>
            </a:r>
            <a:r>
              <a:rPr lang="fi-FI" sz="1100" dirty="0" err="1" smtClean="0">
                <a:sym typeface="Wingdings" pitchFamily="2" charset="2"/>
              </a:rPr>
              <a:t>ad</a:t>
            </a:r>
            <a:r>
              <a:rPr lang="fi-FI" sz="1100" dirty="0" smtClean="0">
                <a:sym typeface="Wingdings" pitchFamily="2" charset="2"/>
              </a:rPr>
              <a:t> </a:t>
            </a:r>
            <a:r>
              <a:rPr lang="fi-FI" sz="1100" dirty="0" err="1" smtClean="0">
                <a:sym typeface="Wingdings" pitchFamily="2" charset="2"/>
              </a:rPr>
              <a:t>saw</a:t>
            </a:r>
            <a:r>
              <a:rPr lang="fi-FI" sz="1100" dirty="0" smtClean="0">
                <a:sym typeface="Wingdings" pitchFamily="2" charset="2"/>
              </a:rPr>
              <a:t> </a:t>
            </a:r>
            <a:r>
              <a:rPr lang="fi-FI" sz="1100" dirty="0" err="1" smtClean="0">
                <a:sym typeface="Wingdings" pitchFamily="2" charset="2"/>
              </a:rPr>
              <a:t>control</a:t>
            </a:r>
            <a:r>
              <a:rPr lang="fi-FI" sz="1100" smtClean="0">
                <a:sym typeface="Wingdings" pitchFamily="2" charset="2"/>
              </a:rPr>
              <a:t>.</a:t>
            </a:r>
            <a:endParaRPr lang="en-US" sz="1100" b="1" dirty="0" smtClean="0"/>
          </a:p>
          <a:p>
            <a:pPr marL="0" indent="0">
              <a:defRPr/>
            </a:pPr>
            <a:endParaRPr lang="fi-FI" sz="1100" dirty="0" smtClean="0"/>
          </a:p>
          <a:p>
            <a:pPr marL="0" indent="0">
              <a:defRPr/>
            </a:pPr>
            <a:r>
              <a:rPr lang="fi-FI" sz="1100" dirty="0" smtClean="0"/>
              <a:t> </a:t>
            </a:r>
          </a:p>
          <a:p>
            <a:pPr marL="0" indent="0">
              <a:defRPr/>
            </a:pPr>
            <a:endParaRPr lang="fi-FI" sz="1100" dirty="0" smtClean="0">
              <a:solidFill>
                <a:srgbClr val="FF0000"/>
              </a:solidFill>
            </a:endParaRPr>
          </a:p>
          <a:p>
            <a:pPr marL="0" indent="0">
              <a:defRPr/>
            </a:pPr>
            <a:endParaRPr lang="fi-FI" sz="1400" dirty="0" smtClean="0"/>
          </a:p>
        </p:txBody>
      </p:sp>
      <p:pic>
        <p:nvPicPr>
          <p:cNvPr id="25604" name="Picture 2"/>
          <p:cNvPicPr>
            <a:picLocks noChangeAspect="1" noChangeArrowheads="1"/>
          </p:cNvPicPr>
          <p:nvPr/>
        </p:nvPicPr>
        <p:blipFill>
          <a:blip r:embed="rId2" cstate="print"/>
          <a:srcRect/>
          <a:stretch>
            <a:fillRect/>
          </a:stretch>
        </p:blipFill>
        <p:spPr bwMode="auto">
          <a:xfrm>
            <a:off x="5724525" y="1341438"/>
            <a:ext cx="2355850" cy="3811587"/>
          </a:xfrm>
          <a:prstGeom prst="rect">
            <a:avLst/>
          </a:prstGeom>
          <a:noFill/>
          <a:ln w="9525">
            <a:noFill/>
            <a:miter lim="800000"/>
            <a:headEnd/>
            <a:tailEnd/>
          </a:ln>
        </p:spPr>
      </p:pic>
      <p:cxnSp>
        <p:nvCxnSpPr>
          <p:cNvPr id="25605" name="Suora nuoliyhdysviiva 31"/>
          <p:cNvCxnSpPr>
            <a:cxnSpLocks noChangeShapeType="1"/>
          </p:cNvCxnSpPr>
          <p:nvPr/>
        </p:nvCxnSpPr>
        <p:spPr bwMode="auto">
          <a:xfrm>
            <a:off x="6372225" y="3500438"/>
            <a:ext cx="1079500" cy="1441450"/>
          </a:xfrm>
          <a:prstGeom prst="straightConnector1">
            <a:avLst/>
          </a:prstGeom>
          <a:noFill/>
          <a:ln w="38100" algn="ctr">
            <a:solidFill>
              <a:srgbClr val="FFFF00"/>
            </a:solidFill>
            <a:round/>
            <a:headEnd/>
            <a:tailEnd type="arrow" w="med" len="med"/>
          </a:ln>
        </p:spPr>
      </p:cxnSp>
      <p:cxnSp>
        <p:nvCxnSpPr>
          <p:cNvPr id="25606" name="Suora yhdysviiva 14"/>
          <p:cNvCxnSpPr>
            <a:cxnSpLocks noChangeShapeType="1"/>
          </p:cNvCxnSpPr>
          <p:nvPr/>
        </p:nvCxnSpPr>
        <p:spPr bwMode="auto">
          <a:xfrm flipH="1">
            <a:off x="5867400" y="3573463"/>
            <a:ext cx="1512888" cy="863600"/>
          </a:xfrm>
          <a:prstGeom prst="line">
            <a:avLst/>
          </a:prstGeom>
          <a:noFill/>
          <a:ln w="38100" algn="ctr">
            <a:solidFill>
              <a:srgbClr val="FFFF00"/>
            </a:solidFill>
            <a:prstDash val="dash"/>
            <a:round/>
            <a:headEnd/>
            <a:tailEnd/>
          </a:ln>
        </p:spPr>
      </p:cxnSp>
      <p:sp>
        <p:nvSpPr>
          <p:cNvPr id="25607" name="Tekstikehys 21"/>
          <p:cNvSpPr txBox="1">
            <a:spLocks noChangeArrowheads="1"/>
          </p:cNvSpPr>
          <p:nvPr/>
        </p:nvSpPr>
        <p:spPr bwMode="auto">
          <a:xfrm>
            <a:off x="5076825" y="4292600"/>
            <a:ext cx="790575" cy="369888"/>
          </a:xfrm>
          <a:prstGeom prst="rect">
            <a:avLst/>
          </a:prstGeom>
          <a:noFill/>
          <a:ln w="9525">
            <a:noFill/>
            <a:miter lim="800000"/>
            <a:headEnd/>
            <a:tailEnd/>
          </a:ln>
        </p:spPr>
        <p:txBody>
          <a:bodyPr>
            <a:spAutoFit/>
          </a:bodyPr>
          <a:lstStyle/>
          <a:p>
            <a:r>
              <a:rPr lang="fi-FI" sz="900"/>
              <a:t>Transition point</a:t>
            </a:r>
            <a:endParaRPr lang="en-US" sz="9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260350"/>
            <a:ext cx="7772400" cy="1008063"/>
          </a:xfrm>
        </p:spPr>
        <p:txBody>
          <a:bodyPr/>
          <a:lstStyle/>
          <a:p>
            <a:r>
              <a:rPr lang="fi-FI" smtClean="0"/>
              <a:t>Sawbar feeding force CT+</a:t>
            </a:r>
            <a:br>
              <a:rPr lang="fi-FI" smtClean="0"/>
            </a:br>
            <a:r>
              <a:rPr lang="fi-FI" sz="1100" smtClean="0"/>
              <a:t> Sawbar feed speed optimization - cutting</a:t>
            </a:r>
          </a:p>
        </p:txBody>
      </p:sp>
      <p:sp>
        <p:nvSpPr>
          <p:cNvPr id="11267" name="Content Placeholder 2"/>
          <p:cNvSpPr>
            <a:spLocks noGrp="1"/>
          </p:cNvSpPr>
          <p:nvPr>
            <p:ph sz="half" idx="1"/>
          </p:nvPr>
        </p:nvSpPr>
        <p:spPr>
          <a:xfrm>
            <a:off x="685800" y="1268413"/>
            <a:ext cx="4391025" cy="4827587"/>
          </a:xfrm>
        </p:spPr>
        <p:txBody>
          <a:bodyPr/>
          <a:lstStyle/>
          <a:p>
            <a:pPr marL="0" indent="0">
              <a:defRPr/>
            </a:pPr>
            <a:r>
              <a:rPr lang="fi-FI" sz="1200" dirty="0" err="1" smtClean="0"/>
              <a:t>Settings</a:t>
            </a:r>
            <a:r>
              <a:rPr lang="fi-FI" sz="1200" dirty="0" smtClean="0"/>
              <a:t> </a:t>
            </a:r>
            <a:r>
              <a:rPr lang="fi-FI" sz="1200" dirty="0" smtClean="0">
                <a:sym typeface="Wingdings" pitchFamily="2" charset="2"/>
              </a:rPr>
              <a:t> </a:t>
            </a:r>
            <a:r>
              <a:rPr lang="fi-FI" sz="1200" dirty="0" err="1" smtClean="0">
                <a:sym typeface="Wingdings" pitchFamily="2" charset="2"/>
              </a:rPr>
              <a:t>H</a:t>
            </a:r>
            <a:r>
              <a:rPr lang="fi-FI" sz="1200" dirty="0" err="1" smtClean="0"/>
              <a:t>arvester</a:t>
            </a:r>
            <a:r>
              <a:rPr lang="fi-FI" sz="1200" dirty="0" smtClean="0"/>
              <a:t> </a:t>
            </a:r>
            <a:r>
              <a:rPr lang="fi-FI" sz="1200" dirty="0" err="1" smtClean="0"/>
              <a:t>head</a:t>
            </a:r>
            <a:r>
              <a:rPr lang="fi-FI" sz="1200" dirty="0" smtClean="0"/>
              <a:t> </a:t>
            </a:r>
            <a:r>
              <a:rPr lang="fi-FI" sz="1200" dirty="0" smtClean="0">
                <a:sym typeface="Wingdings" pitchFamily="2" charset="2"/>
              </a:rPr>
              <a:t> </a:t>
            </a:r>
            <a:r>
              <a:rPr lang="fi-FI" sz="1200" dirty="0" err="1" smtClean="0">
                <a:sym typeface="Wingdings" pitchFamily="2" charset="2"/>
              </a:rPr>
              <a:t>S</a:t>
            </a:r>
            <a:r>
              <a:rPr lang="fi-FI" sz="1200" dirty="0" err="1" smtClean="0"/>
              <a:t>aw</a:t>
            </a:r>
            <a:r>
              <a:rPr lang="fi-FI" sz="1200" dirty="0" smtClean="0"/>
              <a:t> </a:t>
            </a:r>
            <a:r>
              <a:rPr lang="fi-FI" sz="1200" dirty="0" smtClean="0">
                <a:sym typeface="Wingdings" pitchFamily="2" charset="2"/>
              </a:rPr>
              <a:t> </a:t>
            </a:r>
            <a:r>
              <a:rPr lang="fi-FI" sz="1200" dirty="0" err="1" smtClean="0">
                <a:sym typeface="Wingdings" pitchFamily="2" charset="2"/>
              </a:rPr>
              <a:t>Cutting</a:t>
            </a:r>
            <a:endParaRPr lang="fi-FI" sz="1200" b="1" dirty="0" smtClean="0"/>
          </a:p>
          <a:p>
            <a:pPr marL="0" indent="0">
              <a:defRPr/>
            </a:pPr>
            <a:endParaRPr lang="fi-FI" sz="1200" b="1" dirty="0" smtClean="0"/>
          </a:p>
          <a:p>
            <a:pPr marL="0" indent="0">
              <a:defRPr/>
            </a:pPr>
            <a:r>
              <a:rPr lang="fi-FI" sz="1200" b="1" dirty="0" err="1" smtClean="0"/>
              <a:t>Start</a:t>
            </a:r>
            <a:r>
              <a:rPr lang="fi-FI" sz="1200" b="1" dirty="0" smtClean="0"/>
              <a:t> </a:t>
            </a:r>
            <a:r>
              <a:rPr lang="fi-FI" sz="1200" b="1" dirty="0" err="1" smtClean="0"/>
              <a:t>point</a:t>
            </a:r>
            <a:r>
              <a:rPr lang="fi-FI" sz="1200" b="1" dirty="0" smtClean="0"/>
              <a:t> of </a:t>
            </a:r>
            <a:r>
              <a:rPr lang="fi-FI" sz="1200" b="1" dirty="0" err="1" smtClean="0"/>
              <a:t>adjustment</a:t>
            </a:r>
            <a:endParaRPr lang="fi-FI" sz="1200" b="1" dirty="0" smtClean="0"/>
          </a:p>
          <a:p>
            <a:pPr marL="0" indent="0">
              <a:buFont typeface="Arial" pitchFamily="34" charset="0"/>
              <a:buChar char="•"/>
              <a:defRPr/>
            </a:pPr>
            <a:r>
              <a:rPr lang="en-US" sz="1200" dirty="0" smtClean="0"/>
              <a:t> The setting defines the optimization starting point, so the point when the automatic increasing of the feeding force begins.</a:t>
            </a:r>
            <a:endParaRPr lang="fi-FI" sz="1200" dirty="0" smtClean="0"/>
          </a:p>
          <a:p>
            <a:pPr marL="0" indent="0">
              <a:defRPr/>
            </a:pPr>
            <a:endParaRPr lang="fi-FI" sz="1200" b="1" dirty="0" smtClean="0"/>
          </a:p>
          <a:p>
            <a:pPr marL="0" indent="0">
              <a:defRPr/>
            </a:pPr>
            <a:r>
              <a:rPr lang="fi-FI" sz="1200" b="1" dirty="0" err="1" smtClean="0"/>
              <a:t>Sawbar</a:t>
            </a:r>
            <a:r>
              <a:rPr lang="fi-FI" sz="1200" b="1" dirty="0" smtClean="0"/>
              <a:t> </a:t>
            </a:r>
            <a:r>
              <a:rPr lang="fi-FI" sz="1200" b="1" dirty="0" err="1" smtClean="0"/>
              <a:t>feeding</a:t>
            </a:r>
            <a:r>
              <a:rPr lang="fi-FI" sz="1200" b="1" dirty="0" smtClean="0"/>
              <a:t> </a:t>
            </a:r>
            <a:r>
              <a:rPr lang="fi-FI" sz="1200" b="1" dirty="0" err="1" smtClean="0"/>
              <a:t>force</a:t>
            </a:r>
            <a:r>
              <a:rPr lang="fi-FI" sz="1200" b="1" dirty="0" smtClean="0"/>
              <a:t> </a:t>
            </a:r>
            <a:r>
              <a:rPr lang="fi-FI" sz="1200" b="1" dirty="0" err="1" smtClean="0"/>
              <a:t>when</a:t>
            </a:r>
            <a:r>
              <a:rPr lang="fi-FI" sz="1200" b="1" dirty="0" smtClean="0"/>
              <a:t> </a:t>
            </a:r>
            <a:r>
              <a:rPr lang="fi-FI" sz="1200" b="1" dirty="0" err="1" smtClean="0"/>
              <a:t>sawing</a:t>
            </a:r>
            <a:r>
              <a:rPr lang="fi-FI" sz="1200" b="1" dirty="0" smtClean="0"/>
              <a:t> </a:t>
            </a:r>
            <a:r>
              <a:rPr lang="fi-FI" sz="1200" b="1" dirty="0" err="1" smtClean="0"/>
              <a:t>starts</a:t>
            </a:r>
            <a:r>
              <a:rPr lang="fi-FI" sz="1200" b="1" dirty="0" smtClean="0"/>
              <a:t>  (on a </a:t>
            </a:r>
            <a:r>
              <a:rPr lang="fi-FI" sz="1200" b="1" dirty="0" err="1" smtClean="0"/>
              <a:t>service</a:t>
            </a:r>
            <a:r>
              <a:rPr lang="fi-FI" sz="1200" b="1" dirty="0" smtClean="0"/>
              <a:t> </a:t>
            </a:r>
            <a:r>
              <a:rPr lang="fi-FI" sz="1200" b="1" dirty="0" err="1" smtClean="0"/>
              <a:t>level</a:t>
            </a:r>
            <a:r>
              <a:rPr lang="fi-FI" sz="1200" b="1" dirty="0" smtClean="0"/>
              <a:t>)</a:t>
            </a:r>
          </a:p>
          <a:p>
            <a:pPr marL="0" indent="0">
              <a:buFont typeface="Arial" pitchFamily="34" charset="0"/>
              <a:buChar char="•"/>
              <a:defRPr/>
            </a:pPr>
            <a:r>
              <a:rPr lang="fi-FI" sz="1200" dirty="0" smtClean="0"/>
              <a:t> The </a:t>
            </a:r>
            <a:r>
              <a:rPr lang="fi-FI" sz="1200" dirty="0" err="1" smtClean="0"/>
              <a:t>same</a:t>
            </a:r>
            <a:r>
              <a:rPr lang="fi-FI" sz="1200" dirty="0" smtClean="0"/>
              <a:t> </a:t>
            </a:r>
            <a:r>
              <a:rPr lang="fi-FI" sz="1200" dirty="0" err="1" smtClean="0"/>
              <a:t>basic</a:t>
            </a:r>
            <a:r>
              <a:rPr lang="fi-FI" sz="1200" dirty="0" smtClean="0"/>
              <a:t> </a:t>
            </a:r>
            <a:r>
              <a:rPr lang="fi-FI" sz="1200" dirty="0" err="1" smtClean="0"/>
              <a:t>way</a:t>
            </a:r>
            <a:r>
              <a:rPr lang="fi-FI" sz="1200" dirty="0" smtClean="0"/>
              <a:t> of </a:t>
            </a:r>
            <a:r>
              <a:rPr lang="fi-FI" sz="1200" dirty="0" err="1" smtClean="0"/>
              <a:t>adjusting</a:t>
            </a:r>
            <a:r>
              <a:rPr lang="fi-FI" sz="1200" dirty="0" smtClean="0"/>
              <a:t> as </a:t>
            </a:r>
            <a:r>
              <a:rPr lang="fi-FI" sz="1200" dirty="0" err="1" smtClean="0"/>
              <a:t>with</a:t>
            </a:r>
            <a:r>
              <a:rPr lang="fi-FI" sz="1200" dirty="0" smtClean="0"/>
              <a:t> CT. </a:t>
            </a:r>
            <a:r>
              <a:rPr lang="fi-FI" sz="1200" dirty="0" err="1" smtClean="0"/>
              <a:t>Usually</a:t>
            </a:r>
            <a:r>
              <a:rPr lang="fi-FI" sz="1200" dirty="0" smtClean="0"/>
              <a:t> the </a:t>
            </a:r>
            <a:r>
              <a:rPr lang="fi-FI" sz="1200" dirty="0" err="1" smtClean="0"/>
              <a:t>values</a:t>
            </a:r>
            <a:r>
              <a:rPr lang="fi-FI" sz="1200" dirty="0" smtClean="0"/>
              <a:t> </a:t>
            </a:r>
            <a:r>
              <a:rPr lang="fi-FI" sz="1200" dirty="0" err="1" smtClean="0"/>
              <a:t>working</a:t>
            </a:r>
            <a:r>
              <a:rPr lang="fi-FI" sz="1200" dirty="0" smtClean="0"/>
              <a:t> the </a:t>
            </a:r>
            <a:r>
              <a:rPr lang="fi-FI" sz="1200" dirty="0" err="1" smtClean="0"/>
              <a:t>best</a:t>
            </a:r>
            <a:r>
              <a:rPr lang="fi-FI" sz="1200" dirty="0" smtClean="0"/>
              <a:t> </a:t>
            </a:r>
            <a:r>
              <a:rPr lang="fi-FI" sz="1200" dirty="0" err="1" smtClean="0"/>
              <a:t>are</a:t>
            </a:r>
            <a:r>
              <a:rPr lang="fi-FI" sz="1200" dirty="0" smtClean="0"/>
              <a:t> </a:t>
            </a:r>
            <a:r>
              <a:rPr lang="fi-FI" sz="1200" dirty="0" err="1" smtClean="0"/>
              <a:t>within</a:t>
            </a:r>
            <a:r>
              <a:rPr lang="fi-FI" sz="1200" dirty="0" smtClean="0"/>
              <a:t> the </a:t>
            </a:r>
            <a:r>
              <a:rPr lang="fi-FI" sz="1200" dirty="0" err="1" smtClean="0"/>
              <a:t>range</a:t>
            </a:r>
            <a:r>
              <a:rPr lang="fi-FI" sz="1200" dirty="0" smtClean="0"/>
              <a:t> of 25 – 45%.</a:t>
            </a:r>
          </a:p>
          <a:p>
            <a:pPr marL="228600" indent="-228600">
              <a:defRPr/>
            </a:pPr>
            <a:endParaRPr lang="fi-FI" sz="1200" b="1" dirty="0" smtClean="0"/>
          </a:p>
          <a:p>
            <a:pPr marL="228600" indent="-228600">
              <a:defRPr/>
            </a:pPr>
            <a:r>
              <a:rPr lang="fi-FI" sz="1200" b="1" dirty="0" err="1" smtClean="0"/>
              <a:t>Feed</a:t>
            </a:r>
            <a:r>
              <a:rPr lang="fi-FI" sz="1200" b="1" dirty="0" smtClean="0"/>
              <a:t> </a:t>
            </a:r>
            <a:r>
              <a:rPr lang="fi-FI" sz="1200" b="1" dirty="0" err="1" smtClean="0"/>
              <a:t>force</a:t>
            </a:r>
            <a:r>
              <a:rPr lang="fi-FI" sz="1200" b="1" dirty="0" smtClean="0"/>
              <a:t> </a:t>
            </a:r>
            <a:r>
              <a:rPr lang="fi-FI" sz="1200" b="1" dirty="0" err="1" smtClean="0"/>
              <a:t>increment</a:t>
            </a:r>
            <a:endParaRPr lang="fi-FI" sz="1200" b="1" dirty="0" smtClean="0"/>
          </a:p>
          <a:p>
            <a:pPr marL="228600" indent="-228600">
              <a:buFont typeface="Arial" pitchFamily="34" charset="0"/>
              <a:buChar char="•"/>
              <a:defRPr/>
            </a:pPr>
            <a:r>
              <a:rPr lang="fi-FI" sz="1200" dirty="0" err="1" smtClean="0"/>
              <a:t>Same</a:t>
            </a:r>
            <a:r>
              <a:rPr lang="fi-FI" sz="1200" dirty="0" smtClean="0"/>
              <a:t> </a:t>
            </a:r>
            <a:r>
              <a:rPr lang="fi-FI" sz="1200" dirty="0" err="1" smtClean="0"/>
              <a:t>system</a:t>
            </a:r>
            <a:r>
              <a:rPr lang="fi-FI" sz="1200" dirty="0" smtClean="0"/>
              <a:t> as in </a:t>
            </a:r>
            <a:r>
              <a:rPr lang="fi-FI" sz="1200" dirty="0" err="1" smtClean="0"/>
              <a:t>felling</a:t>
            </a:r>
            <a:r>
              <a:rPr lang="fi-FI" sz="1200" dirty="0" smtClean="0"/>
              <a:t>, </a:t>
            </a:r>
            <a:r>
              <a:rPr lang="fi-FI" sz="1200" dirty="0" err="1" smtClean="0"/>
              <a:t>maximum</a:t>
            </a:r>
            <a:r>
              <a:rPr lang="fi-FI" sz="1200" dirty="0" smtClean="0"/>
              <a:t> </a:t>
            </a:r>
            <a:r>
              <a:rPr lang="fi-FI" sz="1200" dirty="0" err="1" smtClean="0"/>
              <a:t>increment</a:t>
            </a:r>
            <a:r>
              <a:rPr lang="fi-FI" sz="1200" dirty="0" smtClean="0"/>
              <a:t> is </a:t>
            </a:r>
            <a:r>
              <a:rPr lang="fi-FI" sz="1200" dirty="0" err="1" smtClean="0"/>
              <a:t>calculated</a:t>
            </a:r>
            <a:r>
              <a:rPr lang="fi-FI" sz="1200" dirty="0" smtClean="0"/>
              <a:t> </a:t>
            </a:r>
            <a:r>
              <a:rPr lang="fi-FI" sz="1200" dirty="0" err="1" smtClean="0"/>
              <a:t>from</a:t>
            </a:r>
            <a:r>
              <a:rPr lang="fi-FI" sz="1200" dirty="0" smtClean="0"/>
              <a:t> the </a:t>
            </a:r>
            <a:r>
              <a:rPr lang="fi-FI" sz="1200" dirty="0" err="1" smtClean="0"/>
              <a:t>starting</a:t>
            </a:r>
            <a:r>
              <a:rPr lang="fi-FI" sz="1200" dirty="0" smtClean="0"/>
              <a:t> </a:t>
            </a:r>
            <a:r>
              <a:rPr lang="fi-FI" sz="1200" dirty="0" err="1" smtClean="0"/>
              <a:t>feeding</a:t>
            </a:r>
            <a:r>
              <a:rPr lang="fi-FI" sz="1200" dirty="0" smtClean="0"/>
              <a:t> </a:t>
            </a:r>
            <a:r>
              <a:rPr lang="fi-FI" sz="1200" dirty="0" err="1" smtClean="0"/>
              <a:t>force</a:t>
            </a:r>
            <a:endParaRPr lang="fi-FI" sz="1400" dirty="0" smtClean="0"/>
          </a:p>
          <a:p>
            <a:pPr marL="0" indent="0">
              <a:defRPr/>
            </a:pPr>
            <a:endParaRPr lang="fi-FI" sz="1400" dirty="0" smtClean="0"/>
          </a:p>
          <a:p>
            <a:pPr marL="0" indent="0">
              <a:defRPr/>
            </a:pPr>
            <a:r>
              <a:rPr lang="fi-FI" sz="1400" dirty="0" err="1" smtClean="0"/>
              <a:t>Settings</a:t>
            </a:r>
            <a:endParaRPr lang="fi-FI" sz="1400" dirty="0" smtClean="0"/>
          </a:p>
          <a:p>
            <a:pPr marL="0" indent="0">
              <a:buFont typeface="Arial" pitchFamily="34" charset="0"/>
              <a:buChar char="•"/>
              <a:defRPr/>
            </a:pPr>
            <a:r>
              <a:rPr lang="fi-FI" sz="1100" dirty="0" smtClean="0"/>
              <a:t> </a:t>
            </a:r>
            <a:r>
              <a:rPr lang="fi-FI" sz="1100" dirty="0" err="1" smtClean="0"/>
              <a:t>Start</a:t>
            </a:r>
            <a:r>
              <a:rPr lang="fi-FI" sz="1100" dirty="0" smtClean="0"/>
              <a:t> </a:t>
            </a:r>
            <a:r>
              <a:rPr lang="fi-FI" sz="1100" dirty="0" err="1" smtClean="0"/>
              <a:t>point</a:t>
            </a:r>
            <a:r>
              <a:rPr lang="fi-FI" sz="1100" dirty="0" smtClean="0"/>
              <a:t> of </a:t>
            </a:r>
            <a:r>
              <a:rPr lang="fi-FI" sz="1100" dirty="0" err="1" smtClean="0"/>
              <a:t>adjustment</a:t>
            </a:r>
            <a:r>
              <a:rPr lang="fi-FI" sz="1100" dirty="0" smtClean="0"/>
              <a:t> 1%</a:t>
            </a:r>
          </a:p>
          <a:p>
            <a:pPr marL="0" indent="0">
              <a:buFont typeface="Arial" pitchFamily="34" charset="0"/>
              <a:buChar char="•"/>
              <a:defRPr/>
            </a:pPr>
            <a:r>
              <a:rPr lang="fi-FI" sz="1100" dirty="0" smtClean="0"/>
              <a:t> </a:t>
            </a:r>
            <a:r>
              <a:rPr lang="fi-FI" sz="1100" dirty="0" err="1" smtClean="0"/>
              <a:t>Sawbar</a:t>
            </a:r>
            <a:r>
              <a:rPr lang="fi-FI" sz="1100" dirty="0" smtClean="0"/>
              <a:t> </a:t>
            </a:r>
            <a:r>
              <a:rPr lang="fi-FI" sz="1100" dirty="0" err="1" smtClean="0"/>
              <a:t>feeding</a:t>
            </a:r>
            <a:r>
              <a:rPr lang="fi-FI" sz="1100" dirty="0" smtClean="0"/>
              <a:t> </a:t>
            </a:r>
            <a:r>
              <a:rPr lang="fi-FI" sz="1100" dirty="0" err="1" smtClean="0"/>
              <a:t>force</a:t>
            </a:r>
            <a:r>
              <a:rPr lang="fi-FI" sz="1100" dirty="0" smtClean="0"/>
              <a:t> </a:t>
            </a:r>
            <a:r>
              <a:rPr lang="fi-FI" sz="1100" dirty="0" err="1" smtClean="0"/>
              <a:t>when</a:t>
            </a:r>
            <a:r>
              <a:rPr lang="fi-FI" sz="1100" dirty="0" smtClean="0"/>
              <a:t> </a:t>
            </a:r>
            <a:r>
              <a:rPr lang="fi-FI" sz="1100" dirty="0" err="1" smtClean="0"/>
              <a:t>sawing</a:t>
            </a:r>
            <a:r>
              <a:rPr lang="fi-FI" sz="1100" dirty="0" smtClean="0"/>
              <a:t> </a:t>
            </a:r>
            <a:r>
              <a:rPr lang="fi-FI" sz="1100" dirty="0" err="1" smtClean="0"/>
              <a:t>starts</a:t>
            </a:r>
            <a:r>
              <a:rPr lang="fi-FI" sz="1100" dirty="0" smtClean="0"/>
              <a:t> 35% </a:t>
            </a:r>
            <a:endParaRPr lang="fi-FI" sz="1100" dirty="0" smtClean="0">
              <a:solidFill>
                <a:srgbClr val="FF0000"/>
              </a:solidFill>
            </a:endParaRPr>
          </a:p>
          <a:p>
            <a:pPr marL="0" indent="0">
              <a:buFont typeface="Arial" pitchFamily="34" charset="0"/>
              <a:buChar char="•"/>
              <a:defRPr/>
            </a:pPr>
            <a:r>
              <a:rPr lang="fi-FI" sz="1100" dirty="0" smtClean="0"/>
              <a:t> </a:t>
            </a:r>
            <a:r>
              <a:rPr lang="fi-FI" sz="1100" dirty="0" err="1" smtClean="0"/>
              <a:t>Feed</a:t>
            </a:r>
            <a:r>
              <a:rPr lang="fi-FI" sz="1100" dirty="0" smtClean="0"/>
              <a:t> </a:t>
            </a:r>
            <a:r>
              <a:rPr lang="fi-FI" sz="1100" dirty="0" err="1" smtClean="0"/>
              <a:t>force</a:t>
            </a:r>
            <a:r>
              <a:rPr lang="fi-FI" sz="1100" dirty="0" smtClean="0"/>
              <a:t> </a:t>
            </a:r>
            <a:r>
              <a:rPr lang="fi-FI" sz="1100" dirty="0" err="1" smtClean="0"/>
              <a:t>increment</a:t>
            </a:r>
            <a:r>
              <a:rPr lang="fi-FI" sz="1100" dirty="0" smtClean="0"/>
              <a:t> 50 – 100% </a:t>
            </a:r>
          </a:p>
          <a:p>
            <a:pPr marL="0" indent="0">
              <a:buFont typeface="Arial" pitchFamily="34" charset="0"/>
              <a:buChar char="•"/>
              <a:defRPr/>
            </a:pPr>
            <a:r>
              <a:rPr lang="fi-FI" sz="1100" dirty="0" smtClean="0"/>
              <a:t> </a:t>
            </a:r>
            <a:r>
              <a:rPr lang="fi-FI" sz="1100" dirty="0" err="1" smtClean="0"/>
              <a:t>Too</a:t>
            </a:r>
            <a:r>
              <a:rPr lang="fi-FI" sz="1100" dirty="0" smtClean="0"/>
              <a:t> </a:t>
            </a:r>
            <a:r>
              <a:rPr lang="fi-FI" sz="1100" dirty="0" err="1" smtClean="0"/>
              <a:t>high</a:t>
            </a:r>
            <a:r>
              <a:rPr lang="fi-FI" sz="1100" dirty="0" smtClean="0"/>
              <a:t> </a:t>
            </a:r>
            <a:r>
              <a:rPr lang="fi-FI" sz="1100" dirty="0" err="1" smtClean="0"/>
              <a:t>sawbar</a:t>
            </a:r>
            <a:r>
              <a:rPr lang="fi-FI" sz="1100" dirty="0" smtClean="0"/>
              <a:t> </a:t>
            </a:r>
            <a:r>
              <a:rPr lang="fi-FI" sz="1100" dirty="0" err="1" smtClean="0"/>
              <a:t>feeding</a:t>
            </a:r>
            <a:r>
              <a:rPr lang="fi-FI" sz="1100" dirty="0" smtClean="0"/>
              <a:t> </a:t>
            </a:r>
            <a:r>
              <a:rPr lang="fi-FI" sz="1100" dirty="0" err="1" smtClean="0"/>
              <a:t>setting</a:t>
            </a:r>
            <a:r>
              <a:rPr lang="fi-FI" sz="1100" dirty="0" smtClean="0"/>
              <a:t> in </a:t>
            </a:r>
            <a:r>
              <a:rPr lang="fi-FI" sz="1100" dirty="0" err="1" smtClean="0"/>
              <a:t>cutting</a:t>
            </a:r>
            <a:r>
              <a:rPr lang="fi-FI" sz="1100" dirty="0" smtClean="0"/>
              <a:t> </a:t>
            </a:r>
            <a:r>
              <a:rPr lang="fi-FI" sz="1100" dirty="0" err="1" smtClean="0"/>
              <a:t>may</a:t>
            </a:r>
            <a:r>
              <a:rPr lang="fi-FI" sz="1100" dirty="0" smtClean="0"/>
              <a:t> </a:t>
            </a:r>
            <a:r>
              <a:rPr lang="fi-FI" sz="1100" dirty="0" err="1" smtClean="0"/>
              <a:t>cause</a:t>
            </a:r>
            <a:r>
              <a:rPr lang="fi-FI" sz="1100" dirty="0" smtClean="0"/>
              <a:t> </a:t>
            </a:r>
            <a:r>
              <a:rPr lang="fi-FI" sz="1100" dirty="0" err="1" smtClean="0"/>
              <a:t>problems</a:t>
            </a:r>
            <a:r>
              <a:rPr lang="fi-FI" sz="1100" dirty="0" smtClean="0"/>
              <a:t> in </a:t>
            </a:r>
            <a:r>
              <a:rPr lang="fi-FI" sz="1100" dirty="0" err="1" smtClean="0"/>
              <a:t>controlling</a:t>
            </a:r>
            <a:r>
              <a:rPr lang="fi-FI" sz="1100" dirty="0" smtClean="0"/>
              <a:t> the </a:t>
            </a:r>
            <a:r>
              <a:rPr lang="fi-FI" sz="1100" dirty="0" err="1" smtClean="0"/>
              <a:t>oversawing</a:t>
            </a:r>
            <a:r>
              <a:rPr lang="fi-FI" sz="1100" dirty="0" smtClean="0"/>
              <a:t>, </a:t>
            </a:r>
            <a:r>
              <a:rPr lang="fi-FI" sz="1100" dirty="0" err="1" smtClean="0"/>
              <a:t>but</a:t>
            </a:r>
            <a:r>
              <a:rPr lang="fi-FI" sz="1100" dirty="0" smtClean="0"/>
              <a:t> </a:t>
            </a:r>
            <a:r>
              <a:rPr lang="fi-FI" sz="1100" dirty="0" err="1" smtClean="0"/>
              <a:t>not</a:t>
            </a:r>
            <a:r>
              <a:rPr lang="fi-FI" sz="1100" dirty="0" smtClean="0"/>
              <a:t> </a:t>
            </a:r>
            <a:r>
              <a:rPr lang="fi-FI" sz="1100" dirty="0" err="1" smtClean="0"/>
              <a:t>speed</a:t>
            </a:r>
            <a:r>
              <a:rPr lang="fi-FI" sz="1100" dirty="0" smtClean="0"/>
              <a:t> </a:t>
            </a:r>
            <a:r>
              <a:rPr lang="fi-FI" sz="1100" dirty="0" err="1" smtClean="0"/>
              <a:t>up</a:t>
            </a:r>
            <a:r>
              <a:rPr lang="fi-FI" sz="1100" dirty="0" smtClean="0"/>
              <a:t> the </a:t>
            </a:r>
            <a:r>
              <a:rPr lang="fi-FI" sz="1100" dirty="0" err="1" smtClean="0"/>
              <a:t>sawing</a:t>
            </a:r>
            <a:r>
              <a:rPr lang="fi-FI" sz="1100" dirty="0" smtClean="0"/>
              <a:t> </a:t>
            </a:r>
            <a:r>
              <a:rPr lang="fi-FI" sz="1100" dirty="0" err="1" smtClean="0"/>
              <a:t>anymore</a:t>
            </a:r>
            <a:r>
              <a:rPr lang="fi-FI" sz="1100" dirty="0" smtClean="0"/>
              <a:t>.</a:t>
            </a:r>
          </a:p>
          <a:p>
            <a:pPr marL="0" indent="0">
              <a:defRPr/>
            </a:pPr>
            <a:endParaRPr lang="fi-FI" sz="1100" dirty="0" smtClean="0">
              <a:solidFill>
                <a:srgbClr val="FF0000"/>
              </a:solidFill>
            </a:endParaRPr>
          </a:p>
          <a:p>
            <a:pPr marL="0" indent="0">
              <a:defRPr/>
            </a:pPr>
            <a:endParaRPr lang="fi-FI" sz="1100" dirty="0" smtClean="0">
              <a:solidFill>
                <a:srgbClr val="FF0000"/>
              </a:solidFill>
            </a:endParaRPr>
          </a:p>
          <a:p>
            <a:pPr marL="0" indent="0">
              <a:defRPr/>
            </a:pPr>
            <a:endParaRPr lang="fi-FI" sz="1100" dirty="0" smtClean="0"/>
          </a:p>
          <a:p>
            <a:pPr marL="0" indent="0">
              <a:defRPr/>
            </a:pPr>
            <a:endParaRPr lang="fi-FI" sz="1100" dirty="0" smtClean="0"/>
          </a:p>
          <a:p>
            <a:pPr marL="0" indent="0">
              <a:defRPr/>
            </a:pPr>
            <a:endParaRPr lang="fi-FI" sz="1400" dirty="0" smtClean="0"/>
          </a:p>
        </p:txBody>
      </p:sp>
      <p:pic>
        <p:nvPicPr>
          <p:cNvPr id="26628" name="Picture 3"/>
          <p:cNvPicPr>
            <a:picLocks noGrp="1" noChangeAspect="1" noChangeArrowheads="1"/>
          </p:cNvPicPr>
          <p:nvPr>
            <p:ph sz="half" idx="2"/>
          </p:nvPr>
        </p:nvPicPr>
        <p:blipFill>
          <a:blip r:embed="rId3" cstate="print"/>
          <a:srcRect/>
          <a:stretch>
            <a:fillRect/>
          </a:stretch>
        </p:blipFill>
        <p:spPr>
          <a:xfrm>
            <a:off x="5292725" y="3716338"/>
            <a:ext cx="3521075" cy="2365375"/>
          </a:xfrm>
        </p:spPr>
      </p:pic>
      <p:pic>
        <p:nvPicPr>
          <p:cNvPr id="26629" name="Picture 4"/>
          <p:cNvPicPr>
            <a:picLocks noChangeAspect="1" noChangeArrowheads="1"/>
          </p:cNvPicPr>
          <p:nvPr/>
        </p:nvPicPr>
        <p:blipFill>
          <a:blip r:embed="rId4" cstate="print"/>
          <a:srcRect/>
          <a:stretch>
            <a:fillRect/>
          </a:stretch>
        </p:blipFill>
        <p:spPr bwMode="auto">
          <a:xfrm>
            <a:off x="5292725" y="1268413"/>
            <a:ext cx="3538538" cy="2379662"/>
          </a:xfrm>
          <a:prstGeom prst="rect">
            <a:avLst/>
          </a:prstGeom>
          <a:noFill/>
          <a:ln w="9525">
            <a:noFill/>
            <a:miter lim="800000"/>
            <a:headEnd/>
            <a:tailEnd/>
          </a:ln>
        </p:spPr>
      </p:pic>
      <p:sp>
        <p:nvSpPr>
          <p:cNvPr id="26630" name="Rectangle 11"/>
          <p:cNvSpPr>
            <a:spLocks noChangeArrowheads="1"/>
          </p:cNvSpPr>
          <p:nvPr/>
        </p:nvSpPr>
        <p:spPr bwMode="auto">
          <a:xfrm>
            <a:off x="6804025" y="1557338"/>
            <a:ext cx="1922463" cy="287337"/>
          </a:xfrm>
          <a:prstGeom prst="rect">
            <a:avLst/>
          </a:prstGeom>
          <a:solidFill>
            <a:schemeClr val="accent1"/>
          </a:solidFill>
          <a:ln w="9525" algn="ctr">
            <a:solidFill>
              <a:schemeClr val="tx1"/>
            </a:solidFill>
            <a:round/>
            <a:headEnd/>
            <a:tailEnd/>
          </a:ln>
        </p:spPr>
        <p:txBody>
          <a:bodyPr/>
          <a:lstStyle/>
          <a:p>
            <a:r>
              <a:rPr lang="fi-FI" sz="1200"/>
              <a:t>User level driver</a:t>
            </a:r>
          </a:p>
        </p:txBody>
      </p:sp>
      <p:sp>
        <p:nvSpPr>
          <p:cNvPr id="26631" name="Rectangle 12"/>
          <p:cNvSpPr>
            <a:spLocks noChangeArrowheads="1"/>
          </p:cNvSpPr>
          <p:nvPr/>
        </p:nvSpPr>
        <p:spPr bwMode="auto">
          <a:xfrm>
            <a:off x="6804025" y="4005263"/>
            <a:ext cx="1922463" cy="287337"/>
          </a:xfrm>
          <a:prstGeom prst="rect">
            <a:avLst/>
          </a:prstGeom>
          <a:solidFill>
            <a:schemeClr val="accent1"/>
          </a:solidFill>
          <a:ln w="9525" algn="ctr">
            <a:solidFill>
              <a:schemeClr val="tx1"/>
            </a:solidFill>
            <a:round/>
            <a:headEnd/>
            <a:tailEnd/>
          </a:ln>
        </p:spPr>
        <p:txBody>
          <a:bodyPr/>
          <a:lstStyle/>
          <a:p>
            <a:r>
              <a:rPr lang="fi-FI" sz="1200"/>
              <a:t>User level service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äivämäärän paikkamerkki 3"/>
          <p:cNvSpPr>
            <a:spLocks noGrp="1"/>
          </p:cNvSpPr>
          <p:nvPr>
            <p:ph type="dt" sz="quarter" idx="10"/>
          </p:nvPr>
        </p:nvSpPr>
        <p:spPr>
          <a:noFill/>
        </p:spPr>
        <p:txBody>
          <a:bodyPr/>
          <a:lstStyle/>
          <a:p>
            <a:fld id="{D6BCEC69-1FD1-4E35-885E-BEAEE2F03321}" type="datetime1">
              <a:rPr lang="fi-FI" smtClean="0"/>
              <a:pPr/>
              <a:t>21.1.2020</a:t>
            </a:fld>
            <a:endParaRPr lang="fi-FI" smtClean="0"/>
          </a:p>
        </p:txBody>
      </p:sp>
      <p:sp>
        <p:nvSpPr>
          <p:cNvPr id="27651" name="Alatunnisteen paikkamerkki 4"/>
          <p:cNvSpPr>
            <a:spLocks noGrp="1"/>
          </p:cNvSpPr>
          <p:nvPr>
            <p:ph type="ftr" sz="quarter" idx="11"/>
          </p:nvPr>
        </p:nvSpPr>
        <p:spPr>
          <a:noFill/>
        </p:spPr>
        <p:txBody>
          <a:bodyPr/>
          <a:lstStyle/>
          <a:p>
            <a:r>
              <a:rPr lang="fi-FI" smtClean="0"/>
              <a:t>Author / Subject</a:t>
            </a:r>
          </a:p>
        </p:txBody>
      </p:sp>
      <p:sp>
        <p:nvSpPr>
          <p:cNvPr id="27652" name="Dian numeron paikkamerkki 5"/>
          <p:cNvSpPr>
            <a:spLocks noGrp="1"/>
          </p:cNvSpPr>
          <p:nvPr>
            <p:ph type="sldNum" sz="quarter" idx="12"/>
          </p:nvPr>
        </p:nvSpPr>
        <p:spPr>
          <a:noFill/>
        </p:spPr>
        <p:txBody>
          <a:bodyPr/>
          <a:lstStyle/>
          <a:p>
            <a:fld id="{EEFB039D-6B95-46E8-90DC-E1C6153AD754}" type="slidenum">
              <a:rPr lang="fi-FI" smtClean="0"/>
              <a:pPr/>
              <a:t>25</a:t>
            </a:fld>
            <a:endParaRPr lang="fi-FI" smtClean="0"/>
          </a:p>
        </p:txBody>
      </p:sp>
      <p:sp>
        <p:nvSpPr>
          <p:cNvPr id="27653"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27654"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Tilt</a:t>
            </a:r>
          </a:p>
        </p:txBody>
      </p:sp>
      <p:sp>
        <p:nvSpPr>
          <p:cNvPr id="27655"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 - Functions</a:t>
            </a:r>
          </a:p>
        </p:txBody>
      </p:sp>
      <p:pic>
        <p:nvPicPr>
          <p:cNvPr id="27656"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tsikko 1"/>
          <p:cNvSpPr>
            <a:spLocks noGrp="1"/>
          </p:cNvSpPr>
          <p:nvPr>
            <p:ph type="title"/>
          </p:nvPr>
        </p:nvSpPr>
        <p:spPr>
          <a:xfrm>
            <a:off x="760413" y="188913"/>
            <a:ext cx="7772400" cy="1143000"/>
          </a:xfrm>
        </p:spPr>
        <p:txBody>
          <a:bodyPr/>
          <a:lstStyle/>
          <a:p>
            <a:r>
              <a:rPr lang="fi-FI" smtClean="0"/>
              <a:t>Harvester head up</a:t>
            </a:r>
          </a:p>
        </p:txBody>
      </p:sp>
      <p:sp>
        <p:nvSpPr>
          <p:cNvPr id="28675" name="Sisällön paikkamerkki 2"/>
          <p:cNvSpPr>
            <a:spLocks noGrp="1"/>
          </p:cNvSpPr>
          <p:nvPr>
            <p:ph idx="1"/>
          </p:nvPr>
        </p:nvSpPr>
        <p:spPr>
          <a:xfrm>
            <a:off x="323850" y="1052513"/>
            <a:ext cx="8712200" cy="2520950"/>
          </a:xfrm>
        </p:spPr>
        <p:txBody>
          <a:bodyPr/>
          <a:lstStyle/>
          <a:p>
            <a:r>
              <a:rPr lang="fi-FI" smtClean="0"/>
              <a:t>Settings</a:t>
            </a:r>
          </a:p>
          <a:p>
            <a:pPr>
              <a:buFont typeface="Arial Black" pitchFamily="1" charset="0"/>
              <a:buAutoNum type="arabicPeriod"/>
            </a:pPr>
            <a:r>
              <a:rPr lang="fi-FI" sz="1200" smtClean="0"/>
              <a:t>The idea of tilt up settings is to make the lift smooth (no swinging, no jerks)</a:t>
            </a:r>
          </a:p>
          <a:p>
            <a:pPr lvl="1"/>
            <a:r>
              <a:rPr lang="fi-FI" sz="1200" smtClean="0"/>
              <a:t>Factory settings </a:t>
            </a:r>
            <a:r>
              <a:rPr lang="fi-FI" sz="1200" smtClean="0">
                <a:sym typeface="Wingdings" pitchFamily="2" charset="2"/>
              </a:rPr>
              <a:t> control level 545 mA</a:t>
            </a:r>
            <a:r>
              <a:rPr lang="fi-FI" sz="1200" smtClean="0"/>
              <a:t> </a:t>
            </a:r>
          </a:p>
          <a:p>
            <a:pPr lvl="1"/>
            <a:r>
              <a:rPr lang="fi-FI" sz="1200" smtClean="0"/>
              <a:t>Damping level must be high enough for the tilt to come up and stay up </a:t>
            </a:r>
            <a:r>
              <a:rPr lang="fi-FI" sz="1200" smtClean="0">
                <a:sym typeface="Wingdings" pitchFamily="2" charset="2"/>
              </a:rPr>
              <a:t> not so, that it comes up, goes back down a bit and then comes back up</a:t>
            </a:r>
          </a:p>
          <a:p>
            <a:pPr lvl="1"/>
            <a:r>
              <a:rPr lang="fi-FI" sz="1200" smtClean="0">
                <a:sym typeface="Wingdings" pitchFamily="2" charset="2"/>
              </a:rPr>
              <a:t>Recommended values:</a:t>
            </a:r>
          </a:p>
          <a:p>
            <a:pPr lvl="2"/>
            <a:r>
              <a:rPr lang="fi-FI" sz="1200" smtClean="0">
                <a:sym typeface="Wingdings" pitchFamily="2" charset="2"/>
              </a:rPr>
              <a:t>Control level: H5 460 mA, H6 450 ma, H7 480 mA</a:t>
            </a:r>
          </a:p>
          <a:p>
            <a:pPr lvl="2"/>
            <a:r>
              <a:rPr lang="fi-FI" sz="1200" smtClean="0">
                <a:sym typeface="Wingdings" pitchFamily="2" charset="2"/>
              </a:rPr>
              <a:t>Damping level: H5 415 mA, H6 410 mA, H7 440 mA </a:t>
            </a:r>
          </a:p>
          <a:p>
            <a:pPr lvl="2"/>
            <a:r>
              <a:rPr lang="fi-FI" sz="1200" smtClean="0">
                <a:sym typeface="Wingdings" pitchFamily="2" charset="2"/>
              </a:rPr>
              <a:t>Gap control level H5 and H6 410 mA, H7 450 mA</a:t>
            </a:r>
            <a:endParaRPr lang="fi-FI" sz="1200" smtClean="0"/>
          </a:p>
        </p:txBody>
      </p:sp>
      <p:sp>
        <p:nvSpPr>
          <p:cNvPr id="28676" name="Dian numeron paikkamerkki 3"/>
          <p:cNvSpPr>
            <a:spLocks noGrp="1"/>
          </p:cNvSpPr>
          <p:nvPr>
            <p:ph type="sldNum" sz="quarter" idx="12"/>
          </p:nvPr>
        </p:nvSpPr>
        <p:spPr>
          <a:noFill/>
        </p:spPr>
        <p:txBody>
          <a:bodyPr/>
          <a:lstStyle/>
          <a:p>
            <a:fld id="{72E60096-2240-4022-8D6C-C942B52CC03E}" type="slidenum">
              <a:rPr lang="fi-FI" smtClean="0"/>
              <a:pPr/>
              <a:t>26</a:t>
            </a:fld>
            <a:endParaRPr lang="fi-FI" smtClean="0"/>
          </a:p>
        </p:txBody>
      </p:sp>
      <p:pic>
        <p:nvPicPr>
          <p:cNvPr id="28677" name="Picture 2"/>
          <p:cNvPicPr>
            <a:picLocks noChangeAspect="1" noChangeArrowheads="1"/>
          </p:cNvPicPr>
          <p:nvPr/>
        </p:nvPicPr>
        <p:blipFill>
          <a:blip r:embed="rId2" cstate="print"/>
          <a:srcRect/>
          <a:stretch>
            <a:fillRect/>
          </a:stretch>
        </p:blipFill>
        <p:spPr bwMode="auto">
          <a:xfrm>
            <a:off x="1763713" y="3213100"/>
            <a:ext cx="5667375" cy="287813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tsikko 1"/>
          <p:cNvSpPr>
            <a:spLocks noGrp="1"/>
          </p:cNvSpPr>
          <p:nvPr>
            <p:ph type="title"/>
          </p:nvPr>
        </p:nvSpPr>
        <p:spPr>
          <a:xfrm>
            <a:off x="760413" y="188913"/>
            <a:ext cx="7772400" cy="1143000"/>
          </a:xfrm>
        </p:spPr>
        <p:txBody>
          <a:bodyPr/>
          <a:lstStyle/>
          <a:p>
            <a:r>
              <a:rPr lang="fi-FI" smtClean="0"/>
              <a:t>Harvester head down</a:t>
            </a:r>
          </a:p>
        </p:txBody>
      </p:sp>
      <p:sp>
        <p:nvSpPr>
          <p:cNvPr id="29699" name="Sisällön paikkamerkki 2"/>
          <p:cNvSpPr>
            <a:spLocks noGrp="1"/>
          </p:cNvSpPr>
          <p:nvPr>
            <p:ph idx="1"/>
          </p:nvPr>
        </p:nvSpPr>
        <p:spPr>
          <a:xfrm>
            <a:off x="323850" y="1052513"/>
            <a:ext cx="8712200" cy="2520950"/>
          </a:xfrm>
        </p:spPr>
        <p:txBody>
          <a:bodyPr/>
          <a:lstStyle/>
          <a:p>
            <a:r>
              <a:rPr lang="fi-FI" smtClean="0"/>
              <a:t>Settings</a:t>
            </a:r>
          </a:p>
          <a:p>
            <a:pPr>
              <a:buFont typeface="Arial Black" pitchFamily="1" charset="0"/>
              <a:buAutoNum type="arabicPeriod"/>
            </a:pPr>
            <a:r>
              <a:rPr lang="fi-FI" sz="1200" smtClean="0"/>
              <a:t>The goal is as fast as possible, yet controlled felling</a:t>
            </a:r>
          </a:p>
          <a:p>
            <a:pPr lvl="1"/>
            <a:r>
              <a:rPr lang="fi-FI" sz="1200" smtClean="0"/>
              <a:t>Factory settings </a:t>
            </a:r>
            <a:r>
              <a:rPr lang="fi-FI" sz="1200" smtClean="0">
                <a:sym typeface="Wingdings" pitchFamily="2" charset="2"/>
              </a:rPr>
              <a:t> contol level 650 mA, gap control level 430 mA</a:t>
            </a:r>
          </a:p>
          <a:p>
            <a:pPr lvl="1"/>
            <a:r>
              <a:rPr lang="fi-FI" sz="1200" smtClean="0">
                <a:sym typeface="Wingdings" pitchFamily="2" charset="2"/>
              </a:rPr>
              <a:t>If settings control level set too high: Especially in thinning sites the trunks may brake, when they are fell against each other too fast</a:t>
            </a:r>
          </a:p>
          <a:p>
            <a:pPr lvl="1"/>
            <a:r>
              <a:rPr lang="fi-FI" sz="1200" smtClean="0">
                <a:sym typeface="Wingdings" pitchFamily="2" charset="2"/>
              </a:rPr>
              <a:t>Recommended values: H5 and H6 440-460 mA, H7 600 mA</a:t>
            </a:r>
            <a:endParaRPr lang="fi-FI" sz="1200" smtClean="0"/>
          </a:p>
        </p:txBody>
      </p:sp>
      <p:sp>
        <p:nvSpPr>
          <p:cNvPr id="29700" name="Dian numeron paikkamerkki 3"/>
          <p:cNvSpPr>
            <a:spLocks noGrp="1"/>
          </p:cNvSpPr>
          <p:nvPr>
            <p:ph type="sldNum" sz="quarter" idx="12"/>
          </p:nvPr>
        </p:nvSpPr>
        <p:spPr>
          <a:noFill/>
        </p:spPr>
        <p:txBody>
          <a:bodyPr/>
          <a:lstStyle/>
          <a:p>
            <a:fld id="{D53BAFDE-2B90-42C0-B33C-32CDA6EFC7E1}" type="slidenum">
              <a:rPr lang="fi-FI" smtClean="0"/>
              <a:pPr/>
              <a:t>27</a:t>
            </a:fld>
            <a:endParaRPr lang="fi-FI" smtClean="0"/>
          </a:p>
        </p:txBody>
      </p:sp>
      <p:pic>
        <p:nvPicPr>
          <p:cNvPr id="29701" name="Picture 2"/>
          <p:cNvPicPr>
            <a:picLocks noChangeAspect="1" noChangeArrowheads="1"/>
          </p:cNvPicPr>
          <p:nvPr/>
        </p:nvPicPr>
        <p:blipFill>
          <a:blip r:embed="rId2" cstate="print"/>
          <a:srcRect/>
          <a:stretch>
            <a:fillRect/>
          </a:stretch>
        </p:blipFill>
        <p:spPr bwMode="auto">
          <a:xfrm>
            <a:off x="1547813" y="3357563"/>
            <a:ext cx="5594350" cy="28416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tsikko 1"/>
          <p:cNvSpPr>
            <a:spLocks noGrp="1"/>
          </p:cNvSpPr>
          <p:nvPr>
            <p:ph type="title"/>
          </p:nvPr>
        </p:nvSpPr>
        <p:spPr>
          <a:xfrm>
            <a:off x="760413" y="188913"/>
            <a:ext cx="7772400" cy="1143000"/>
          </a:xfrm>
        </p:spPr>
        <p:txBody>
          <a:bodyPr/>
          <a:lstStyle/>
          <a:p>
            <a:r>
              <a:rPr lang="fi-FI" smtClean="0"/>
              <a:t>Tilt automatics</a:t>
            </a:r>
          </a:p>
        </p:txBody>
      </p:sp>
      <p:sp>
        <p:nvSpPr>
          <p:cNvPr id="3" name="Sisällön paikkamerkki 2"/>
          <p:cNvSpPr>
            <a:spLocks noGrp="1"/>
          </p:cNvSpPr>
          <p:nvPr>
            <p:ph idx="1"/>
          </p:nvPr>
        </p:nvSpPr>
        <p:spPr>
          <a:xfrm>
            <a:off x="323850" y="1052513"/>
            <a:ext cx="8712200" cy="1871662"/>
          </a:xfrm>
        </p:spPr>
        <p:txBody>
          <a:bodyPr/>
          <a:lstStyle/>
          <a:p>
            <a:pPr>
              <a:defRPr/>
            </a:pPr>
            <a:r>
              <a:rPr lang="fi-FI" dirty="0" err="1" smtClean="0"/>
              <a:t>Tilt</a:t>
            </a:r>
            <a:r>
              <a:rPr lang="fi-FI" dirty="0" smtClean="0"/>
              <a:t> </a:t>
            </a:r>
            <a:r>
              <a:rPr lang="fi-FI" dirty="0" err="1" smtClean="0"/>
              <a:t>flotation</a:t>
            </a:r>
            <a:endParaRPr lang="fi-FI" dirty="0" smtClean="0"/>
          </a:p>
          <a:p>
            <a:pPr>
              <a:defRPr/>
            </a:pPr>
            <a:endParaRPr lang="fi-FI" dirty="0" smtClean="0"/>
          </a:p>
          <a:p>
            <a:pPr marL="342900" lvl="1" indent="-342900">
              <a:buFont typeface="Times" pitchFamily="1" charset="0"/>
              <a:buNone/>
              <a:defRPr/>
            </a:pPr>
            <a:r>
              <a:rPr lang="fi-FI" sz="1200" dirty="0" err="1" smtClean="0"/>
              <a:t>Settings</a:t>
            </a:r>
            <a:r>
              <a:rPr lang="fi-FI" sz="1200" dirty="0" smtClean="0"/>
              <a:t> </a:t>
            </a:r>
            <a:r>
              <a:rPr lang="fi-FI" sz="1200" dirty="0" smtClean="0">
                <a:sym typeface="Wingdings" pitchFamily="2" charset="2"/>
              </a:rPr>
              <a:t> </a:t>
            </a:r>
            <a:r>
              <a:rPr lang="fi-FI" sz="1200" dirty="0" err="1" smtClean="0">
                <a:sym typeface="Wingdings" pitchFamily="2" charset="2"/>
              </a:rPr>
              <a:t>Harvester</a:t>
            </a:r>
            <a:r>
              <a:rPr lang="fi-FI" sz="1200" dirty="0" smtClean="0">
                <a:sym typeface="Wingdings" pitchFamily="2" charset="2"/>
              </a:rPr>
              <a:t> </a:t>
            </a:r>
            <a:r>
              <a:rPr lang="fi-FI" sz="1200" dirty="0" err="1" smtClean="0">
                <a:sym typeface="Wingdings" pitchFamily="2" charset="2"/>
              </a:rPr>
              <a:t>head</a:t>
            </a:r>
            <a:r>
              <a:rPr lang="fi-FI" sz="1200" dirty="0" smtClean="0">
                <a:sym typeface="Wingdings" pitchFamily="2" charset="2"/>
              </a:rPr>
              <a:t>  </a:t>
            </a:r>
            <a:r>
              <a:rPr lang="fi-FI" sz="1200" dirty="0" err="1" smtClean="0">
                <a:sym typeface="Wingdings" pitchFamily="2" charset="2"/>
              </a:rPr>
              <a:t>Tilt</a:t>
            </a:r>
            <a:r>
              <a:rPr lang="fi-FI" sz="1200" dirty="0" smtClean="0"/>
              <a:t>  </a:t>
            </a:r>
            <a:r>
              <a:rPr lang="fi-FI" sz="1200" dirty="0" smtClean="0">
                <a:sym typeface="Wingdings" pitchFamily="2" charset="2"/>
              </a:rPr>
              <a:t> </a:t>
            </a:r>
            <a:r>
              <a:rPr lang="fi-FI" sz="1200" dirty="0" err="1" smtClean="0">
                <a:sym typeface="Wingdings" pitchFamily="2" charset="2"/>
              </a:rPr>
              <a:t>Function</a:t>
            </a:r>
            <a:r>
              <a:rPr lang="fi-FI" sz="1200" dirty="0" smtClean="0">
                <a:sym typeface="Wingdings" pitchFamily="2" charset="2"/>
              </a:rPr>
              <a:t> </a:t>
            </a:r>
            <a:r>
              <a:rPr lang="fi-FI" sz="1200" dirty="0" err="1" smtClean="0">
                <a:sym typeface="Wingdings" pitchFamily="2" charset="2"/>
              </a:rPr>
              <a:t>over</a:t>
            </a:r>
            <a:r>
              <a:rPr lang="fi-FI" sz="1200" dirty="0" smtClean="0">
                <a:sym typeface="Wingdings" pitchFamily="2" charset="2"/>
              </a:rPr>
              <a:t> and </a:t>
            </a:r>
            <a:r>
              <a:rPr lang="fi-FI" sz="1200" dirty="0" err="1" smtClean="0">
                <a:sym typeface="Wingdings" pitchFamily="2" charset="2"/>
              </a:rPr>
              <a:t>under</a:t>
            </a:r>
            <a:r>
              <a:rPr lang="fi-FI" sz="1200" dirty="0" smtClean="0">
                <a:sym typeface="Wingdings" pitchFamily="2" charset="2"/>
              </a:rPr>
              <a:t> </a:t>
            </a:r>
            <a:r>
              <a:rPr lang="fi-FI" sz="1200" dirty="0" err="1" smtClean="0">
                <a:sym typeface="Wingdings" pitchFamily="2" charset="2"/>
              </a:rPr>
              <a:t>diameter</a:t>
            </a:r>
            <a:r>
              <a:rPr lang="fi-FI" sz="1200" dirty="0" smtClean="0">
                <a:sym typeface="Wingdings" pitchFamily="2" charset="2"/>
              </a:rPr>
              <a:t> </a:t>
            </a:r>
            <a:r>
              <a:rPr lang="fi-FI" sz="1200" dirty="0" err="1" smtClean="0">
                <a:sym typeface="Wingdings" pitchFamily="2" charset="2"/>
              </a:rPr>
              <a:t>limit</a:t>
            </a:r>
            <a:endParaRPr lang="fi-FI" sz="1200" dirty="0" smtClean="0">
              <a:sym typeface="Wingdings" pitchFamily="2" charset="2"/>
            </a:endParaRPr>
          </a:p>
          <a:p>
            <a:pPr>
              <a:defRPr/>
            </a:pPr>
            <a:endParaRPr lang="fi-FI" dirty="0" smtClean="0"/>
          </a:p>
          <a:p>
            <a:pPr>
              <a:buFont typeface="+mj-lt"/>
              <a:buAutoNum type="arabicPeriod"/>
              <a:defRPr/>
            </a:pPr>
            <a:r>
              <a:rPr lang="fi-FI" sz="1200" dirty="0" err="1" smtClean="0"/>
              <a:t>Tilt</a:t>
            </a:r>
            <a:r>
              <a:rPr lang="fi-FI" sz="1200" dirty="0" smtClean="0"/>
              <a:t> </a:t>
            </a:r>
            <a:r>
              <a:rPr lang="fi-FI" sz="1200" dirty="0" err="1" smtClean="0"/>
              <a:t>flotation</a:t>
            </a:r>
            <a:r>
              <a:rPr lang="fi-FI" sz="1200" dirty="0" smtClean="0"/>
              <a:t> </a:t>
            </a:r>
            <a:r>
              <a:rPr lang="fi-FI" sz="1200" dirty="0" err="1" smtClean="0"/>
              <a:t>automatics</a:t>
            </a:r>
            <a:r>
              <a:rPr lang="fi-FI" sz="1200" dirty="0" smtClean="0"/>
              <a:t> in </a:t>
            </a:r>
            <a:r>
              <a:rPr lang="fi-FI" sz="1200" dirty="0" err="1" smtClean="0"/>
              <a:t>different</a:t>
            </a:r>
            <a:r>
              <a:rPr lang="fi-FI" sz="1200" dirty="0" smtClean="0"/>
              <a:t> </a:t>
            </a:r>
            <a:r>
              <a:rPr lang="fi-FI" sz="1200" dirty="0" err="1" smtClean="0"/>
              <a:t>situations</a:t>
            </a:r>
            <a:endParaRPr lang="fi-FI" sz="1200" dirty="0" smtClean="0"/>
          </a:p>
          <a:p>
            <a:pPr lvl="1">
              <a:defRPr/>
            </a:pPr>
            <a:r>
              <a:rPr lang="fi-FI" sz="1200" dirty="0" err="1" smtClean="0">
                <a:sym typeface="Wingdings" pitchFamily="2" charset="2"/>
              </a:rPr>
              <a:t>Factory</a:t>
            </a:r>
            <a:r>
              <a:rPr lang="fi-FI" sz="1200" dirty="0" smtClean="0">
                <a:sym typeface="Wingdings" pitchFamily="2" charset="2"/>
              </a:rPr>
              <a:t> </a:t>
            </a:r>
            <a:r>
              <a:rPr lang="fi-FI" sz="1200" dirty="0" err="1" smtClean="0">
                <a:sym typeface="Wingdings" pitchFamily="2" charset="2"/>
              </a:rPr>
              <a:t>setting</a:t>
            </a:r>
            <a:r>
              <a:rPr lang="fi-FI" sz="1200" dirty="0" smtClean="0">
                <a:sym typeface="Wingdings" pitchFamily="2" charset="2"/>
              </a:rPr>
              <a:t>: </a:t>
            </a:r>
            <a:r>
              <a:rPr lang="fi-FI" sz="1200" dirty="0" err="1" smtClean="0">
                <a:sym typeface="Wingdings" pitchFamily="2" charset="2"/>
              </a:rPr>
              <a:t>diameter</a:t>
            </a:r>
            <a:r>
              <a:rPr lang="fi-FI" sz="1200" dirty="0" smtClean="0">
                <a:sym typeface="Wingdings" pitchFamily="2" charset="2"/>
              </a:rPr>
              <a:t> </a:t>
            </a:r>
            <a:r>
              <a:rPr lang="fi-FI" sz="1200" dirty="0" err="1" smtClean="0">
                <a:sym typeface="Wingdings" pitchFamily="2" charset="2"/>
              </a:rPr>
              <a:t>limit</a:t>
            </a:r>
            <a:r>
              <a:rPr lang="fi-FI" sz="1200" dirty="0" smtClean="0">
                <a:sym typeface="Wingdings" pitchFamily="2" charset="2"/>
              </a:rPr>
              <a:t> 100 mm, </a:t>
            </a:r>
            <a:r>
              <a:rPr lang="fi-FI" sz="1200" dirty="0" err="1" smtClean="0">
                <a:sym typeface="Wingdings" pitchFamily="2" charset="2"/>
              </a:rPr>
              <a:t>floating</a:t>
            </a:r>
            <a:r>
              <a:rPr lang="fi-FI" sz="1200" dirty="0" smtClean="0">
                <a:sym typeface="Wingdings" pitchFamily="2" charset="2"/>
              </a:rPr>
              <a:t> </a:t>
            </a:r>
            <a:r>
              <a:rPr lang="fi-FI" sz="1200" dirty="0" err="1" smtClean="0">
                <a:sym typeface="Wingdings" pitchFamily="2" charset="2"/>
              </a:rPr>
              <a:t>over</a:t>
            </a:r>
            <a:r>
              <a:rPr lang="fi-FI" sz="1200" dirty="0" smtClean="0">
                <a:sym typeface="Wingdings" pitchFamily="2" charset="2"/>
              </a:rPr>
              <a:t> the </a:t>
            </a:r>
            <a:r>
              <a:rPr lang="fi-FI" sz="1200" dirty="0" err="1" smtClean="0">
                <a:sym typeface="Wingdings" pitchFamily="2" charset="2"/>
              </a:rPr>
              <a:t>limit</a:t>
            </a:r>
            <a:r>
              <a:rPr lang="fi-FI" sz="1200" dirty="0" smtClean="0">
                <a:sym typeface="Wingdings" pitchFamily="2" charset="2"/>
              </a:rPr>
              <a:t> and </a:t>
            </a:r>
            <a:r>
              <a:rPr lang="fi-FI" sz="1200" dirty="0" err="1" smtClean="0">
                <a:sym typeface="Wingdings" pitchFamily="2" charset="2"/>
              </a:rPr>
              <a:t>pressing</a:t>
            </a:r>
            <a:r>
              <a:rPr lang="fi-FI" sz="1200" dirty="0" smtClean="0">
                <a:sym typeface="Wingdings" pitchFamily="2" charset="2"/>
              </a:rPr>
              <a:t> </a:t>
            </a:r>
            <a:r>
              <a:rPr lang="fi-FI" sz="1200" dirty="0" err="1" smtClean="0">
                <a:sym typeface="Wingdings" pitchFamily="2" charset="2"/>
              </a:rPr>
              <a:t>under</a:t>
            </a:r>
            <a:r>
              <a:rPr lang="fi-FI" sz="1200" dirty="0" smtClean="0">
                <a:sym typeface="Wingdings" pitchFamily="2" charset="2"/>
              </a:rPr>
              <a:t> the </a:t>
            </a:r>
            <a:r>
              <a:rPr lang="fi-FI" sz="1200" dirty="0" err="1" smtClean="0">
                <a:sym typeface="Wingdings" pitchFamily="2" charset="2"/>
              </a:rPr>
              <a:t>limit</a:t>
            </a:r>
            <a:endParaRPr lang="fi-FI" sz="1200" dirty="0" smtClean="0">
              <a:sym typeface="Wingdings" pitchFamily="2" charset="2"/>
            </a:endParaRPr>
          </a:p>
          <a:p>
            <a:pPr lvl="1">
              <a:defRPr/>
            </a:pPr>
            <a:r>
              <a:rPr lang="fi-FI" sz="1200" dirty="0" err="1" smtClean="0">
                <a:sym typeface="Wingdings" pitchFamily="2" charset="2"/>
              </a:rPr>
              <a:t>If</a:t>
            </a:r>
            <a:r>
              <a:rPr lang="fi-FI" sz="1200" dirty="0" smtClean="0">
                <a:sym typeface="Wingdings" pitchFamily="2" charset="2"/>
              </a:rPr>
              <a:t> </a:t>
            </a:r>
            <a:r>
              <a:rPr lang="fi-FI" sz="1200" dirty="0" err="1" smtClean="0">
                <a:sym typeface="Wingdings" pitchFamily="2" charset="2"/>
              </a:rPr>
              <a:t>floating</a:t>
            </a:r>
            <a:r>
              <a:rPr lang="fi-FI" sz="1200" dirty="0" smtClean="0">
                <a:sym typeface="Wingdings" pitchFamily="2" charset="2"/>
              </a:rPr>
              <a:t> </a:t>
            </a:r>
            <a:r>
              <a:rPr lang="fi-FI" sz="1200" dirty="0" err="1" smtClean="0">
                <a:sym typeface="Wingdings" pitchFamily="2" charset="2"/>
              </a:rPr>
              <a:t>used</a:t>
            </a:r>
            <a:r>
              <a:rPr lang="fi-FI" sz="1200" dirty="0" smtClean="0">
                <a:sym typeface="Wingdings" pitchFamily="2" charset="2"/>
              </a:rPr>
              <a:t> </a:t>
            </a:r>
            <a:r>
              <a:rPr lang="fi-FI" sz="1200" dirty="0" err="1" smtClean="0">
                <a:sym typeface="Wingdings" pitchFamily="2" charset="2"/>
              </a:rPr>
              <a:t>also</a:t>
            </a:r>
            <a:r>
              <a:rPr lang="fi-FI" sz="1200" dirty="0" smtClean="0">
                <a:sym typeface="Wingdings" pitchFamily="2" charset="2"/>
              </a:rPr>
              <a:t> </a:t>
            </a:r>
            <a:r>
              <a:rPr lang="fi-FI" sz="1200" dirty="0" err="1" smtClean="0">
                <a:sym typeface="Wingdings" pitchFamily="2" charset="2"/>
              </a:rPr>
              <a:t>over</a:t>
            </a:r>
            <a:r>
              <a:rPr lang="fi-FI" sz="1200" dirty="0" smtClean="0">
                <a:sym typeface="Wingdings" pitchFamily="2" charset="2"/>
              </a:rPr>
              <a:t> the </a:t>
            </a:r>
            <a:r>
              <a:rPr lang="fi-FI" sz="1200" dirty="0" err="1" smtClean="0">
                <a:sym typeface="Wingdings" pitchFamily="2" charset="2"/>
              </a:rPr>
              <a:t>limit</a:t>
            </a:r>
            <a:r>
              <a:rPr lang="fi-FI" sz="1200" dirty="0" smtClean="0">
                <a:sym typeface="Wingdings" pitchFamily="2" charset="2"/>
              </a:rPr>
              <a:t>, the </a:t>
            </a:r>
            <a:r>
              <a:rPr lang="fi-FI" sz="1200" dirty="0" err="1" smtClean="0">
                <a:sym typeface="Wingdings" pitchFamily="2" charset="2"/>
              </a:rPr>
              <a:t>feeding</a:t>
            </a:r>
            <a:r>
              <a:rPr lang="fi-FI" sz="1200" dirty="0" smtClean="0">
                <a:sym typeface="Wingdings" pitchFamily="2" charset="2"/>
              </a:rPr>
              <a:t> </a:t>
            </a:r>
            <a:r>
              <a:rPr lang="fi-FI" sz="1200" dirty="0" err="1" smtClean="0">
                <a:sym typeface="Wingdings" pitchFamily="2" charset="2"/>
              </a:rPr>
              <a:t>start</a:t>
            </a:r>
            <a:r>
              <a:rPr lang="fi-FI" sz="1200" dirty="0" smtClean="0">
                <a:sym typeface="Wingdings" pitchFamily="2" charset="2"/>
              </a:rPr>
              <a:t> is </a:t>
            </a:r>
            <a:r>
              <a:rPr lang="fi-FI" sz="1200" dirty="0" err="1" smtClean="0">
                <a:sym typeface="Wingdings" pitchFamily="2" charset="2"/>
              </a:rPr>
              <a:t>easier</a:t>
            </a:r>
            <a:r>
              <a:rPr lang="fi-FI" sz="1200" dirty="0" smtClean="0">
                <a:sym typeface="Wingdings" pitchFamily="2" charset="2"/>
              </a:rPr>
              <a:t> and </a:t>
            </a:r>
            <a:r>
              <a:rPr lang="fi-FI" sz="1200" dirty="0" err="1" smtClean="0">
                <a:sym typeface="Wingdings" pitchFamily="2" charset="2"/>
              </a:rPr>
              <a:t>more</a:t>
            </a:r>
            <a:r>
              <a:rPr lang="fi-FI" sz="1200" dirty="0" smtClean="0">
                <a:sym typeface="Wingdings" pitchFamily="2" charset="2"/>
              </a:rPr>
              <a:t> </a:t>
            </a:r>
            <a:r>
              <a:rPr lang="fi-FI" sz="1200" dirty="0" err="1" smtClean="0">
                <a:sym typeface="Wingdings" pitchFamily="2" charset="2"/>
              </a:rPr>
              <a:t>effective</a:t>
            </a:r>
            <a:r>
              <a:rPr lang="fi-FI" sz="1200" dirty="0" smtClean="0">
                <a:sym typeface="Wingdings" pitchFamily="2" charset="2"/>
              </a:rPr>
              <a:t>, </a:t>
            </a:r>
            <a:r>
              <a:rPr lang="fi-FI" sz="1200" dirty="0" err="1" smtClean="0">
                <a:sym typeface="Wingdings" pitchFamily="2" charset="2"/>
              </a:rPr>
              <a:t>when</a:t>
            </a:r>
            <a:r>
              <a:rPr lang="fi-FI" sz="1200" dirty="0" smtClean="0">
                <a:sym typeface="Wingdings" pitchFamily="2" charset="2"/>
              </a:rPr>
              <a:t> </a:t>
            </a:r>
            <a:r>
              <a:rPr lang="fi-FI" sz="1200" dirty="0" err="1" smtClean="0">
                <a:sym typeface="Wingdings" pitchFamily="2" charset="2"/>
              </a:rPr>
              <a:t>oil</a:t>
            </a:r>
            <a:r>
              <a:rPr lang="fi-FI" sz="1200" dirty="0" smtClean="0">
                <a:sym typeface="Wingdings" pitchFamily="2" charset="2"/>
              </a:rPr>
              <a:t> is </a:t>
            </a:r>
            <a:r>
              <a:rPr lang="fi-FI" sz="1200" dirty="0" err="1" smtClean="0">
                <a:sym typeface="Wingdings" pitchFamily="2" charset="2"/>
              </a:rPr>
              <a:t>not</a:t>
            </a:r>
            <a:r>
              <a:rPr lang="fi-FI" sz="1200" dirty="0" smtClean="0">
                <a:sym typeface="Wingdings" pitchFamily="2" charset="2"/>
              </a:rPr>
              <a:t> </a:t>
            </a:r>
            <a:r>
              <a:rPr lang="fi-FI" sz="1200" dirty="0" err="1" smtClean="0">
                <a:sym typeface="Wingdings" pitchFamily="2" charset="2"/>
              </a:rPr>
              <a:t>used</a:t>
            </a:r>
            <a:r>
              <a:rPr lang="fi-FI" sz="1200" dirty="0" smtClean="0">
                <a:sym typeface="Wingdings" pitchFamily="2" charset="2"/>
              </a:rPr>
              <a:t> for </a:t>
            </a:r>
            <a:r>
              <a:rPr lang="fi-FI" sz="1200" dirty="0" err="1" smtClean="0">
                <a:sym typeface="Wingdings" pitchFamily="2" charset="2"/>
              </a:rPr>
              <a:t>pressing</a:t>
            </a:r>
            <a:r>
              <a:rPr lang="fi-FI" sz="1200" dirty="0" smtClean="0">
                <a:sym typeface="Wingdings" pitchFamily="2" charset="2"/>
              </a:rPr>
              <a:t> the </a:t>
            </a:r>
            <a:r>
              <a:rPr lang="fi-FI" sz="1200" dirty="0" err="1" smtClean="0">
                <a:sym typeface="Wingdings" pitchFamily="2" charset="2"/>
              </a:rPr>
              <a:t>head</a:t>
            </a:r>
            <a:r>
              <a:rPr lang="fi-FI" sz="1200" dirty="0" smtClean="0">
                <a:sym typeface="Wingdings" pitchFamily="2" charset="2"/>
              </a:rPr>
              <a:t>. </a:t>
            </a:r>
            <a:r>
              <a:rPr lang="fi-FI" sz="1200" dirty="0" err="1" smtClean="0">
                <a:sym typeface="Wingdings" pitchFamily="2" charset="2"/>
              </a:rPr>
              <a:t>Also</a:t>
            </a:r>
            <a:r>
              <a:rPr lang="fi-FI" sz="1200" dirty="0" smtClean="0">
                <a:sym typeface="Wingdings" pitchFamily="2" charset="2"/>
              </a:rPr>
              <a:t> the </a:t>
            </a:r>
            <a:r>
              <a:rPr lang="fi-FI" sz="1200" dirty="0" err="1" smtClean="0">
                <a:sym typeface="Wingdings" pitchFamily="2" charset="2"/>
              </a:rPr>
              <a:t>head</a:t>
            </a:r>
            <a:r>
              <a:rPr lang="fi-FI" sz="1200" dirty="0" smtClean="0">
                <a:sym typeface="Wingdings" pitchFamily="2" charset="2"/>
              </a:rPr>
              <a:t> </a:t>
            </a:r>
            <a:r>
              <a:rPr lang="fi-FI" sz="1200" dirty="0" err="1" smtClean="0">
                <a:sym typeface="Wingdings" pitchFamily="2" charset="2"/>
              </a:rPr>
              <a:t>may</a:t>
            </a:r>
            <a:r>
              <a:rPr lang="fi-FI" sz="1200" dirty="0" smtClean="0">
                <a:sym typeface="Wingdings" pitchFamily="2" charset="2"/>
              </a:rPr>
              <a:t> </a:t>
            </a:r>
            <a:r>
              <a:rPr lang="fi-FI" sz="1200" dirty="0" err="1" smtClean="0">
                <a:sym typeface="Wingdings" pitchFamily="2" charset="2"/>
              </a:rPr>
              <a:t>follow</a:t>
            </a:r>
            <a:r>
              <a:rPr lang="fi-FI" sz="1200" dirty="0" smtClean="0">
                <a:sym typeface="Wingdings" pitchFamily="2" charset="2"/>
              </a:rPr>
              <a:t> the </a:t>
            </a:r>
            <a:r>
              <a:rPr lang="fi-FI" sz="1200" dirty="0" err="1" smtClean="0">
                <a:sym typeface="Wingdings" pitchFamily="2" charset="2"/>
              </a:rPr>
              <a:t>tree</a:t>
            </a:r>
            <a:r>
              <a:rPr lang="fi-FI" sz="1200" dirty="0" smtClean="0">
                <a:sym typeface="Wingdings" pitchFamily="2" charset="2"/>
              </a:rPr>
              <a:t> </a:t>
            </a:r>
            <a:r>
              <a:rPr lang="fi-FI" sz="1200" dirty="0" err="1" smtClean="0">
                <a:sym typeface="Wingdings" pitchFamily="2" charset="2"/>
              </a:rPr>
              <a:t>better</a:t>
            </a:r>
            <a:r>
              <a:rPr lang="fi-FI" sz="1200" dirty="0" smtClean="0">
                <a:sym typeface="Wingdings" pitchFamily="2" charset="2"/>
              </a:rPr>
              <a:t>.</a:t>
            </a:r>
          </a:p>
          <a:p>
            <a:pPr lvl="1">
              <a:defRPr/>
            </a:pPr>
            <a:r>
              <a:rPr lang="fi-FI" sz="1200" dirty="0" err="1" smtClean="0">
                <a:sym typeface="Wingdings" pitchFamily="2" charset="2"/>
              </a:rPr>
              <a:t>Locking</a:t>
            </a:r>
            <a:r>
              <a:rPr lang="fi-FI" sz="1200" dirty="0" smtClean="0">
                <a:sym typeface="Wingdings" pitchFamily="2" charset="2"/>
              </a:rPr>
              <a:t> of </a:t>
            </a:r>
            <a:r>
              <a:rPr lang="fi-FI" sz="1200" dirty="0" err="1" smtClean="0">
                <a:sym typeface="Wingdings" pitchFamily="2" charset="2"/>
              </a:rPr>
              <a:t>tilt</a:t>
            </a:r>
            <a:r>
              <a:rPr lang="fi-FI" sz="1200" dirty="0" smtClean="0">
                <a:sym typeface="Wingdings" pitchFamily="2" charset="2"/>
              </a:rPr>
              <a:t> </a:t>
            </a:r>
            <a:r>
              <a:rPr lang="fi-FI" sz="1200" dirty="0" err="1" smtClean="0">
                <a:sym typeface="Wingdings" pitchFamily="2" charset="2"/>
              </a:rPr>
              <a:t>available</a:t>
            </a:r>
            <a:r>
              <a:rPr lang="fi-FI" sz="1200" dirty="0" smtClean="0">
                <a:sym typeface="Wingdings" pitchFamily="2" charset="2"/>
              </a:rPr>
              <a:t> </a:t>
            </a:r>
            <a:r>
              <a:rPr lang="fi-FI" sz="1200" dirty="0" err="1" smtClean="0">
                <a:sym typeface="Wingdings" pitchFamily="2" charset="2"/>
              </a:rPr>
              <a:t>under</a:t>
            </a:r>
            <a:r>
              <a:rPr lang="fi-FI" sz="1200" dirty="0" smtClean="0">
                <a:sym typeface="Wingdings" pitchFamily="2" charset="2"/>
              </a:rPr>
              <a:t> the </a:t>
            </a:r>
            <a:r>
              <a:rPr lang="fi-FI" sz="1200" dirty="0" err="1" smtClean="0">
                <a:sym typeface="Wingdings" pitchFamily="2" charset="2"/>
              </a:rPr>
              <a:t>diameter</a:t>
            </a:r>
            <a:r>
              <a:rPr lang="fi-FI" sz="1200" dirty="0" smtClean="0">
                <a:sym typeface="Wingdings" pitchFamily="2" charset="2"/>
              </a:rPr>
              <a:t> </a:t>
            </a:r>
            <a:r>
              <a:rPr lang="fi-FI" sz="1200" dirty="0" err="1" smtClean="0">
                <a:sym typeface="Wingdings" pitchFamily="2" charset="2"/>
              </a:rPr>
              <a:t>limit</a:t>
            </a:r>
            <a:r>
              <a:rPr lang="fi-FI" sz="1200" dirty="0" smtClean="0">
                <a:sym typeface="Wingdings" pitchFamily="2" charset="2"/>
              </a:rPr>
              <a:t>, </a:t>
            </a:r>
            <a:r>
              <a:rPr lang="fi-FI" sz="1200" dirty="0" err="1" smtClean="0">
                <a:sym typeface="Wingdings" pitchFamily="2" charset="2"/>
              </a:rPr>
              <a:t>can</a:t>
            </a:r>
            <a:r>
              <a:rPr lang="fi-FI" sz="1200" dirty="0" smtClean="0">
                <a:sym typeface="Wingdings" pitchFamily="2" charset="2"/>
              </a:rPr>
              <a:t> </a:t>
            </a:r>
            <a:r>
              <a:rPr lang="fi-FI" sz="1200" dirty="0" err="1" smtClean="0">
                <a:sym typeface="Wingdings" pitchFamily="2" charset="2"/>
              </a:rPr>
              <a:t>be</a:t>
            </a:r>
            <a:r>
              <a:rPr lang="fi-FI" sz="1200" dirty="0" smtClean="0">
                <a:sym typeface="Wingdings" pitchFamily="2" charset="2"/>
              </a:rPr>
              <a:t> </a:t>
            </a:r>
            <a:r>
              <a:rPr lang="fi-FI" sz="1200" dirty="0" err="1" smtClean="0">
                <a:sym typeface="Wingdings" pitchFamily="2" charset="2"/>
              </a:rPr>
              <a:t>used</a:t>
            </a:r>
            <a:r>
              <a:rPr lang="fi-FI" sz="1200" dirty="0" smtClean="0">
                <a:sym typeface="Wingdings" pitchFamily="2" charset="2"/>
              </a:rPr>
              <a:t> to </a:t>
            </a:r>
            <a:r>
              <a:rPr lang="fi-FI" sz="1200" dirty="0" err="1" smtClean="0">
                <a:sym typeface="Wingdings" pitchFamily="2" charset="2"/>
              </a:rPr>
              <a:t>make</a:t>
            </a:r>
            <a:r>
              <a:rPr lang="fi-FI" sz="1200" dirty="0" smtClean="0">
                <a:sym typeface="Wingdings" pitchFamily="2" charset="2"/>
              </a:rPr>
              <a:t> the </a:t>
            </a:r>
            <a:r>
              <a:rPr lang="fi-FI" sz="1200" dirty="0" err="1" smtClean="0">
                <a:sym typeface="Wingdings" pitchFamily="2" charset="2"/>
              </a:rPr>
              <a:t>treetop</a:t>
            </a:r>
            <a:r>
              <a:rPr lang="fi-FI" sz="1200" dirty="0" smtClean="0">
                <a:sym typeface="Wingdings" pitchFamily="2" charset="2"/>
              </a:rPr>
              <a:t> </a:t>
            </a:r>
            <a:r>
              <a:rPr lang="fi-FI" sz="1200" dirty="0" err="1" smtClean="0">
                <a:sym typeface="Wingdings" pitchFamily="2" charset="2"/>
              </a:rPr>
              <a:t>harvesting</a:t>
            </a:r>
            <a:r>
              <a:rPr lang="fi-FI" sz="1200" dirty="0" smtClean="0">
                <a:sym typeface="Wingdings" pitchFamily="2" charset="2"/>
              </a:rPr>
              <a:t> </a:t>
            </a:r>
            <a:r>
              <a:rPr lang="fi-FI" sz="1200" dirty="0" err="1" smtClean="0">
                <a:sym typeface="Wingdings" pitchFamily="2" charset="2"/>
              </a:rPr>
              <a:t>easier</a:t>
            </a:r>
            <a:endParaRPr lang="fi-FI" sz="1200" dirty="0" smtClean="0"/>
          </a:p>
        </p:txBody>
      </p:sp>
      <p:sp>
        <p:nvSpPr>
          <p:cNvPr id="30724" name="Dian numeron paikkamerkki 3"/>
          <p:cNvSpPr>
            <a:spLocks noGrp="1"/>
          </p:cNvSpPr>
          <p:nvPr>
            <p:ph type="sldNum" sz="quarter" idx="12"/>
          </p:nvPr>
        </p:nvSpPr>
        <p:spPr>
          <a:noFill/>
        </p:spPr>
        <p:txBody>
          <a:bodyPr/>
          <a:lstStyle/>
          <a:p>
            <a:fld id="{9DAAD320-19CF-476C-8F2D-210E97E9BD00}" type="slidenum">
              <a:rPr lang="fi-FI" smtClean="0"/>
              <a:pPr/>
              <a:t>28</a:t>
            </a:fld>
            <a:endParaRPr lang="fi-FI" smtClean="0"/>
          </a:p>
        </p:txBody>
      </p:sp>
      <p:pic>
        <p:nvPicPr>
          <p:cNvPr id="30725" name="Picture 2"/>
          <p:cNvPicPr>
            <a:picLocks noChangeAspect="1" noChangeArrowheads="1"/>
          </p:cNvPicPr>
          <p:nvPr/>
        </p:nvPicPr>
        <p:blipFill>
          <a:blip r:embed="rId2" cstate="print"/>
          <a:srcRect/>
          <a:stretch>
            <a:fillRect/>
          </a:stretch>
        </p:blipFill>
        <p:spPr bwMode="auto">
          <a:xfrm>
            <a:off x="107950" y="4005263"/>
            <a:ext cx="8950325" cy="19732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äivämäärän paikkamerkki 3"/>
          <p:cNvSpPr>
            <a:spLocks noGrp="1"/>
          </p:cNvSpPr>
          <p:nvPr>
            <p:ph type="dt" sz="quarter" idx="10"/>
          </p:nvPr>
        </p:nvSpPr>
        <p:spPr>
          <a:noFill/>
        </p:spPr>
        <p:txBody>
          <a:bodyPr/>
          <a:lstStyle/>
          <a:p>
            <a:fld id="{CFE782B5-79D2-474D-833A-C8FEE615D011}" type="datetime1">
              <a:rPr lang="fi-FI" smtClean="0"/>
              <a:pPr/>
              <a:t>21.1.2020</a:t>
            </a:fld>
            <a:endParaRPr lang="fi-FI" smtClean="0"/>
          </a:p>
        </p:txBody>
      </p:sp>
      <p:sp>
        <p:nvSpPr>
          <p:cNvPr id="31747" name="Alatunnisteen paikkamerkki 4"/>
          <p:cNvSpPr>
            <a:spLocks noGrp="1"/>
          </p:cNvSpPr>
          <p:nvPr>
            <p:ph type="ftr" sz="quarter" idx="11"/>
          </p:nvPr>
        </p:nvSpPr>
        <p:spPr>
          <a:noFill/>
        </p:spPr>
        <p:txBody>
          <a:bodyPr/>
          <a:lstStyle/>
          <a:p>
            <a:r>
              <a:rPr lang="fi-FI" smtClean="0"/>
              <a:t>Author / Subject</a:t>
            </a:r>
          </a:p>
        </p:txBody>
      </p:sp>
      <p:sp>
        <p:nvSpPr>
          <p:cNvPr id="31748" name="Dian numeron paikkamerkki 5"/>
          <p:cNvSpPr>
            <a:spLocks noGrp="1"/>
          </p:cNvSpPr>
          <p:nvPr>
            <p:ph type="sldNum" sz="quarter" idx="12"/>
          </p:nvPr>
        </p:nvSpPr>
        <p:spPr>
          <a:noFill/>
        </p:spPr>
        <p:txBody>
          <a:bodyPr/>
          <a:lstStyle/>
          <a:p>
            <a:fld id="{B90170E5-CDE0-4822-A2D6-ECFEDB24A7A2}" type="slidenum">
              <a:rPr lang="fi-FI" smtClean="0"/>
              <a:pPr/>
              <a:t>29</a:t>
            </a:fld>
            <a:endParaRPr lang="fi-FI" smtClean="0"/>
          </a:p>
        </p:txBody>
      </p:sp>
      <p:sp>
        <p:nvSpPr>
          <p:cNvPr id="31749"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31750"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Feeding and length drive</a:t>
            </a:r>
          </a:p>
        </p:txBody>
      </p:sp>
      <p:sp>
        <p:nvSpPr>
          <p:cNvPr id="31751"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 - Functions</a:t>
            </a:r>
          </a:p>
        </p:txBody>
      </p:sp>
      <p:pic>
        <p:nvPicPr>
          <p:cNvPr id="31752"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8288" y="406400"/>
            <a:ext cx="8624887" cy="574675"/>
          </a:xfrm>
        </p:spPr>
        <p:txBody>
          <a:bodyPr/>
          <a:lstStyle/>
          <a:p>
            <a:r>
              <a:rPr lang="fi-FI" smtClean="0"/>
              <a:t>Considerations on adjusting</a:t>
            </a:r>
          </a:p>
        </p:txBody>
      </p:sp>
      <p:sp>
        <p:nvSpPr>
          <p:cNvPr id="5123" name="Tekstin paikkamerkki 8"/>
          <p:cNvSpPr>
            <a:spLocks noGrp="1"/>
          </p:cNvSpPr>
          <p:nvPr>
            <p:ph type="body" sz="half" idx="1"/>
          </p:nvPr>
        </p:nvSpPr>
        <p:spPr>
          <a:xfrm>
            <a:off x="395288" y="1412875"/>
            <a:ext cx="7848600" cy="5103813"/>
          </a:xfrm>
        </p:spPr>
        <p:txBody>
          <a:bodyPr/>
          <a:lstStyle/>
          <a:p>
            <a:pPr marL="0" indent="0">
              <a:buFontTx/>
              <a:buChar char="•"/>
            </a:pPr>
            <a:r>
              <a:rPr lang="en-US" sz="1400" smtClean="0"/>
              <a:t>Always remember safety when adjusting machines!</a:t>
            </a:r>
          </a:p>
          <a:p>
            <a:pPr marL="0" indent="0">
              <a:buFontTx/>
              <a:buChar char="•"/>
            </a:pPr>
            <a:r>
              <a:rPr lang="en-US" sz="1400" smtClean="0"/>
              <a:t>Factory settings are settings which will work in almost all conditions </a:t>
            </a:r>
            <a:r>
              <a:rPr lang="en-US" sz="1400" smtClean="0">
                <a:sym typeface="Wingdings" pitchFamily="2" charset="2"/>
              </a:rPr>
              <a:t> they may not be optimized for all specific situations, but they work relatively well on most cases</a:t>
            </a:r>
          </a:p>
          <a:p>
            <a:pPr marL="0" indent="0">
              <a:buFontTx/>
              <a:buChar char="•"/>
            </a:pPr>
            <a:r>
              <a:rPr lang="en-US" sz="1400" smtClean="0">
                <a:sym typeface="Wingdings" pitchFamily="2" charset="2"/>
              </a:rPr>
              <a:t>If the machine is working well, adjusting is not needed! Adjusting should never be done just for the joy of adjusting, but because of a real reason. </a:t>
            </a:r>
          </a:p>
          <a:p>
            <a:pPr marL="0" indent="0">
              <a:buFontTx/>
              <a:buChar char="•"/>
            </a:pPr>
            <a:r>
              <a:rPr lang="en-US" sz="1400" smtClean="0">
                <a:sym typeface="Wingdings" pitchFamily="2" charset="2"/>
              </a:rPr>
              <a:t>Adjusting will take time  prepare to spend enough time at the machine when adjusting. Also let the customer know beforehand, that time is needed for adjusting.</a:t>
            </a:r>
          </a:p>
          <a:p>
            <a:pPr marL="0" indent="0">
              <a:buFontTx/>
              <a:buChar char="•"/>
            </a:pPr>
            <a:r>
              <a:rPr lang="en-US" sz="1400" smtClean="0">
                <a:sym typeface="Wingdings" pitchFamily="2" charset="2"/>
              </a:rPr>
              <a:t>Never go to a machine, make changes, and leave the machine without seeing that it works after the adjustments! </a:t>
            </a:r>
          </a:p>
          <a:p>
            <a:pPr marL="0" indent="0">
              <a:buFontTx/>
              <a:buChar char="•"/>
            </a:pPr>
            <a:r>
              <a:rPr lang="en-US" sz="1400" smtClean="0">
                <a:sym typeface="Wingdings" pitchFamily="2" charset="2"/>
              </a:rPr>
              <a:t>Big changes to e.g. compression curve settings, length drive settings or any other setting directly effecting the function of the head during harvesting should not be done in the workshop, but in the forest, where the effect and function can be seen.</a:t>
            </a:r>
          </a:p>
          <a:p>
            <a:pPr marL="0" indent="0">
              <a:buFontTx/>
              <a:buChar char="•"/>
            </a:pPr>
            <a:r>
              <a:rPr lang="en-US" sz="1400" smtClean="0">
                <a:sym typeface="Wingdings" pitchFamily="2" charset="2"/>
              </a:rPr>
              <a:t>Unless you are absolutely sure of what you are doing, adjust only one thing at a time and in small enough steps  easier to know what adjusted wrong functions and reach the correct settings</a:t>
            </a:r>
          </a:p>
          <a:p>
            <a:pPr marL="0" indent="0">
              <a:buFontTx/>
              <a:buChar char="•"/>
            </a:pPr>
            <a:r>
              <a:rPr lang="en-US" sz="1400" smtClean="0">
                <a:sym typeface="Wingdings" pitchFamily="2" charset="2"/>
              </a:rPr>
              <a:t>Always remember or write down what you have adjusted and where you started from  If something goes totally wrong, it is easier to go back. </a:t>
            </a:r>
          </a:p>
          <a:p>
            <a:pPr marL="0" indent="0"/>
            <a:endParaRPr lang="en-US" sz="1400" smtClean="0">
              <a:sym typeface="Wingdings" pitchFamily="2" charset="2"/>
            </a:endParaRPr>
          </a:p>
          <a:p>
            <a:pPr marL="0" indent="0">
              <a:buFontTx/>
              <a:buChar char="•"/>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115888"/>
            <a:ext cx="7772400" cy="1143000"/>
          </a:xfrm>
        </p:spPr>
        <p:txBody>
          <a:bodyPr/>
          <a:lstStyle/>
          <a:p>
            <a:pPr eaLnBrk="1" hangingPunct="1"/>
            <a:r>
              <a:rPr lang="fi-FI" smtClean="0"/>
              <a:t>Feeding</a:t>
            </a:r>
          </a:p>
        </p:txBody>
      </p:sp>
      <p:sp>
        <p:nvSpPr>
          <p:cNvPr id="8195" name="Rectangle 3"/>
          <p:cNvSpPr>
            <a:spLocks noGrp="1" noChangeArrowheads="1"/>
          </p:cNvSpPr>
          <p:nvPr>
            <p:ph idx="1"/>
          </p:nvPr>
        </p:nvSpPr>
        <p:spPr>
          <a:xfrm>
            <a:off x="285750" y="1052513"/>
            <a:ext cx="4573588" cy="5113337"/>
          </a:xfrm>
        </p:spPr>
        <p:txBody>
          <a:bodyPr/>
          <a:lstStyle/>
          <a:p>
            <a:pPr marL="0" indent="0" eaLnBrk="1" hangingPunct="1">
              <a:defRPr/>
            </a:pPr>
            <a:r>
              <a:rPr lang="fi-FI" sz="1600" dirty="0" err="1" smtClean="0"/>
              <a:t>Settings</a:t>
            </a:r>
            <a:endParaRPr lang="fi-FI" sz="1600" dirty="0" smtClean="0"/>
          </a:p>
          <a:p>
            <a:pPr marL="0" indent="0" eaLnBrk="1" hangingPunct="1">
              <a:defRPr/>
            </a:pPr>
            <a:endParaRPr lang="fi-FI" sz="1000" b="1" dirty="0" smtClean="0"/>
          </a:p>
          <a:p>
            <a:pPr marL="0" indent="0" eaLnBrk="1" hangingPunct="1">
              <a:defRPr/>
            </a:pPr>
            <a:r>
              <a:rPr lang="fi-FI" sz="1000" b="1" dirty="0" err="1" smtClean="0"/>
              <a:t>Minimum-</a:t>
            </a:r>
            <a:r>
              <a:rPr lang="fi-FI" sz="1000" b="1" dirty="0" smtClean="0"/>
              <a:t> and </a:t>
            </a:r>
            <a:r>
              <a:rPr lang="fi-FI" sz="1000" b="1" dirty="0" err="1" smtClean="0"/>
              <a:t>maximum</a:t>
            </a:r>
            <a:r>
              <a:rPr lang="fi-FI" sz="1000" b="1" dirty="0" smtClean="0"/>
              <a:t> </a:t>
            </a:r>
            <a:r>
              <a:rPr lang="fi-FI" sz="1000" b="1" dirty="0" err="1" smtClean="0"/>
              <a:t>control</a:t>
            </a:r>
            <a:r>
              <a:rPr lang="fi-FI" sz="1000" b="1" dirty="0" smtClean="0"/>
              <a:t> </a:t>
            </a:r>
            <a:r>
              <a:rPr lang="fi-FI" sz="1000" b="1" dirty="0" err="1" smtClean="0"/>
              <a:t>level</a:t>
            </a:r>
            <a:endParaRPr lang="fi-FI" sz="1000" b="1" dirty="0" smtClean="0"/>
          </a:p>
          <a:p>
            <a:pPr marL="400050" lvl="1" indent="0">
              <a:buFont typeface="Wingdings" pitchFamily="2" charset="2"/>
              <a:buChar char="§"/>
              <a:defRPr/>
            </a:pPr>
            <a:r>
              <a:rPr lang="fi-FI" sz="1000" dirty="0" smtClean="0"/>
              <a:t> </a:t>
            </a:r>
            <a:r>
              <a:rPr lang="fi-FI" sz="1000" dirty="0" err="1" smtClean="0"/>
              <a:t>Minimum</a:t>
            </a:r>
            <a:r>
              <a:rPr lang="fi-FI" sz="1000" dirty="0" smtClean="0"/>
              <a:t> </a:t>
            </a:r>
            <a:r>
              <a:rPr lang="fi-FI" sz="1000" dirty="0" err="1" smtClean="0"/>
              <a:t>current</a:t>
            </a:r>
            <a:r>
              <a:rPr lang="fi-FI" sz="1000" dirty="0" smtClean="0"/>
              <a:t> set </a:t>
            </a:r>
            <a:r>
              <a:rPr lang="fi-FI" sz="1000" dirty="0" err="1" smtClean="0"/>
              <a:t>by</a:t>
            </a:r>
            <a:r>
              <a:rPr lang="fi-FI" sz="1000" dirty="0" smtClean="0"/>
              <a:t> </a:t>
            </a:r>
            <a:r>
              <a:rPr lang="fi-FI" sz="1000" dirty="0" err="1" smtClean="0"/>
              <a:t>moving</a:t>
            </a:r>
            <a:r>
              <a:rPr lang="fi-FI" sz="1000" dirty="0" smtClean="0"/>
              <a:t> </a:t>
            </a:r>
            <a:r>
              <a:rPr lang="fi-FI" sz="1000" b="1" dirty="0" err="1" smtClean="0"/>
              <a:t>Minimum</a:t>
            </a:r>
            <a:r>
              <a:rPr lang="fi-FI" sz="1000" b="1" dirty="0" smtClean="0"/>
              <a:t> </a:t>
            </a:r>
            <a:r>
              <a:rPr lang="fi-FI" sz="1000" b="1" dirty="0" err="1" smtClean="0"/>
              <a:t>control</a:t>
            </a:r>
            <a:r>
              <a:rPr lang="fi-FI" sz="1000" b="1" dirty="0" smtClean="0"/>
              <a:t> </a:t>
            </a:r>
            <a:r>
              <a:rPr lang="fi-FI" sz="1000" b="1" dirty="0" err="1" smtClean="0"/>
              <a:t>level</a:t>
            </a:r>
            <a:r>
              <a:rPr lang="fi-FI" sz="1000" b="1" dirty="0" smtClean="0"/>
              <a:t> (</a:t>
            </a:r>
            <a:r>
              <a:rPr lang="fi-FI" sz="1000" b="1" dirty="0" err="1" smtClean="0"/>
              <a:t>mA</a:t>
            </a:r>
            <a:r>
              <a:rPr lang="fi-FI" sz="1000" b="1" dirty="0" smtClean="0"/>
              <a:t>)</a:t>
            </a:r>
            <a:r>
              <a:rPr lang="fi-FI" sz="1000" dirty="0" smtClean="0"/>
              <a:t> </a:t>
            </a:r>
            <a:r>
              <a:rPr lang="fi-FI" sz="1000" dirty="0" err="1" smtClean="0"/>
              <a:t>slide</a:t>
            </a:r>
            <a:r>
              <a:rPr lang="fi-FI" sz="1000" dirty="0" smtClean="0"/>
              <a:t> </a:t>
            </a:r>
            <a:r>
              <a:rPr lang="fi-FI" sz="1000" dirty="0" err="1" smtClean="0"/>
              <a:t>until</a:t>
            </a:r>
            <a:r>
              <a:rPr lang="fi-FI" sz="1000" dirty="0" smtClean="0"/>
              <a:t> </a:t>
            </a:r>
            <a:r>
              <a:rPr lang="fi-FI" sz="1000" dirty="0" err="1" smtClean="0"/>
              <a:t>feed</a:t>
            </a:r>
            <a:r>
              <a:rPr lang="fi-FI" sz="1000" dirty="0" smtClean="0"/>
              <a:t> </a:t>
            </a:r>
            <a:r>
              <a:rPr lang="fi-FI" sz="1000" dirty="0" err="1" smtClean="0"/>
              <a:t>rollers</a:t>
            </a:r>
            <a:r>
              <a:rPr lang="fi-FI" sz="1000" dirty="0" smtClean="0"/>
              <a:t> </a:t>
            </a:r>
            <a:r>
              <a:rPr lang="fi-FI" sz="1000" dirty="0" err="1" smtClean="0"/>
              <a:t>barely</a:t>
            </a:r>
            <a:r>
              <a:rPr lang="fi-FI" sz="1000" dirty="0" smtClean="0"/>
              <a:t> </a:t>
            </a:r>
            <a:r>
              <a:rPr lang="fi-FI" sz="1000" dirty="0" err="1" smtClean="0"/>
              <a:t>move</a:t>
            </a:r>
            <a:endParaRPr lang="fi-FI" sz="1000" dirty="0" smtClean="0"/>
          </a:p>
          <a:p>
            <a:pPr marL="400050" lvl="1" indent="0">
              <a:buFont typeface="Wingdings" pitchFamily="2" charset="2"/>
              <a:buChar char="§"/>
              <a:defRPr/>
            </a:pPr>
            <a:r>
              <a:rPr lang="fi-FI" sz="1000" dirty="0" smtClean="0"/>
              <a:t> </a:t>
            </a:r>
            <a:r>
              <a:rPr lang="fi-FI" sz="1000" dirty="0" err="1" smtClean="0"/>
              <a:t>Maximum</a:t>
            </a:r>
            <a:r>
              <a:rPr lang="fi-FI" sz="1000" dirty="0" smtClean="0"/>
              <a:t> </a:t>
            </a:r>
            <a:r>
              <a:rPr lang="fi-FI" sz="1000" dirty="0" err="1" smtClean="0"/>
              <a:t>current</a:t>
            </a:r>
            <a:r>
              <a:rPr lang="fi-FI" sz="1000" dirty="0" smtClean="0"/>
              <a:t> 600 - 650 </a:t>
            </a:r>
            <a:r>
              <a:rPr lang="fi-FI" sz="1000" dirty="0" err="1" smtClean="0"/>
              <a:t>mA</a:t>
            </a:r>
            <a:r>
              <a:rPr lang="fi-FI" sz="1000" dirty="0" smtClean="0"/>
              <a:t> set to </a:t>
            </a:r>
            <a:r>
              <a:rPr lang="fi-FI" sz="1000" dirty="0" err="1" smtClean="0"/>
              <a:t>ensure</a:t>
            </a:r>
            <a:r>
              <a:rPr lang="fi-FI" sz="1000" dirty="0" smtClean="0"/>
              <a:t> </a:t>
            </a:r>
            <a:r>
              <a:rPr lang="fi-FI" sz="1000" dirty="0" err="1" smtClean="0"/>
              <a:t>spool</a:t>
            </a:r>
            <a:r>
              <a:rPr lang="fi-FI" sz="1000" dirty="0" smtClean="0"/>
              <a:t> is </a:t>
            </a:r>
            <a:r>
              <a:rPr lang="fi-FI" sz="1000" dirty="0" err="1" smtClean="0"/>
              <a:t>fully</a:t>
            </a:r>
            <a:r>
              <a:rPr lang="fi-FI" sz="1000" dirty="0" smtClean="0"/>
              <a:t> </a:t>
            </a:r>
            <a:r>
              <a:rPr lang="fi-FI" sz="1000" dirty="0" err="1" smtClean="0"/>
              <a:t>open</a:t>
            </a:r>
            <a:r>
              <a:rPr lang="fi-FI" sz="1000" dirty="0" smtClean="0"/>
              <a:t> </a:t>
            </a:r>
            <a:r>
              <a:rPr lang="fi-FI" sz="1000" dirty="0" err="1" smtClean="0"/>
              <a:t>during</a:t>
            </a:r>
            <a:r>
              <a:rPr lang="fi-FI" sz="1000" dirty="0" smtClean="0"/>
              <a:t> </a:t>
            </a:r>
            <a:r>
              <a:rPr lang="fi-FI" sz="1000" dirty="0" err="1" smtClean="0"/>
              <a:t>fast</a:t>
            </a:r>
            <a:r>
              <a:rPr lang="fi-FI" sz="1000" dirty="0" smtClean="0"/>
              <a:t> </a:t>
            </a:r>
            <a:r>
              <a:rPr lang="fi-FI" sz="1000" dirty="0" err="1" smtClean="0"/>
              <a:t>feeding</a:t>
            </a:r>
            <a:r>
              <a:rPr lang="fi-FI" sz="1000" dirty="0" smtClean="0"/>
              <a:t>, to </a:t>
            </a:r>
            <a:r>
              <a:rPr lang="fi-FI" sz="1000" dirty="0" err="1" smtClean="0"/>
              <a:t>ensure</a:t>
            </a:r>
            <a:r>
              <a:rPr lang="fi-FI" sz="1000" dirty="0" smtClean="0"/>
              <a:t> </a:t>
            </a:r>
            <a:r>
              <a:rPr lang="fi-FI" sz="1000" dirty="0" err="1" smtClean="0"/>
              <a:t>maximum</a:t>
            </a:r>
            <a:r>
              <a:rPr lang="fi-FI" sz="1000" dirty="0" smtClean="0"/>
              <a:t> </a:t>
            </a:r>
            <a:r>
              <a:rPr lang="fi-FI" sz="1000" dirty="0" err="1" smtClean="0"/>
              <a:t>oil</a:t>
            </a:r>
            <a:r>
              <a:rPr lang="fi-FI" sz="1000" dirty="0" smtClean="0"/>
              <a:t> </a:t>
            </a:r>
            <a:r>
              <a:rPr lang="fi-FI" sz="1000" dirty="0" err="1" smtClean="0"/>
              <a:t>flow</a:t>
            </a:r>
            <a:endParaRPr lang="fi-FI" sz="1000" dirty="0" smtClean="0"/>
          </a:p>
          <a:p>
            <a:pPr marL="0" indent="0" eaLnBrk="1" hangingPunct="1">
              <a:defRPr/>
            </a:pPr>
            <a:endParaRPr lang="fi-FI" sz="1000" dirty="0" smtClean="0">
              <a:solidFill>
                <a:srgbClr val="FF0000"/>
              </a:solidFill>
            </a:endParaRPr>
          </a:p>
          <a:p>
            <a:pPr marL="0" indent="0" eaLnBrk="1" hangingPunct="1">
              <a:defRPr/>
            </a:pPr>
            <a:r>
              <a:rPr lang="fi-FI" sz="1000" b="1" dirty="0" err="1" smtClean="0"/>
              <a:t>Slow</a:t>
            </a:r>
            <a:r>
              <a:rPr lang="fi-FI" sz="1000" b="1" dirty="0" smtClean="0"/>
              <a:t> </a:t>
            </a:r>
            <a:r>
              <a:rPr lang="fi-FI" sz="1000" b="1" dirty="0" err="1" smtClean="0"/>
              <a:t>feed</a:t>
            </a:r>
            <a:r>
              <a:rPr lang="fi-FI" sz="1000" b="1" dirty="0" smtClean="0"/>
              <a:t> </a:t>
            </a:r>
            <a:r>
              <a:rPr lang="fi-FI" sz="1000" b="1" dirty="0" err="1" smtClean="0"/>
              <a:t>level</a:t>
            </a:r>
            <a:r>
              <a:rPr lang="fi-FI" sz="1000" b="1" dirty="0" smtClean="0"/>
              <a:t> (%)</a:t>
            </a:r>
          </a:p>
          <a:p>
            <a:pPr marL="400050" lvl="1" indent="0">
              <a:buFont typeface="Wingdings" pitchFamily="2" charset="2"/>
              <a:buChar char="§"/>
              <a:defRPr/>
            </a:pPr>
            <a:r>
              <a:rPr lang="fi-FI" sz="1000" dirty="0" smtClean="0"/>
              <a:t> </a:t>
            </a:r>
            <a:r>
              <a:rPr lang="fi-FI" sz="1000" dirty="0" err="1" smtClean="0"/>
              <a:t>Slow</a:t>
            </a:r>
            <a:r>
              <a:rPr lang="fi-FI" sz="1000" dirty="0" smtClean="0"/>
              <a:t> </a:t>
            </a:r>
            <a:r>
              <a:rPr lang="fi-FI" sz="1000" dirty="0" err="1" smtClean="0"/>
              <a:t>forward/backward</a:t>
            </a:r>
            <a:r>
              <a:rPr lang="fi-FI" sz="1000" dirty="0" smtClean="0"/>
              <a:t> </a:t>
            </a:r>
            <a:r>
              <a:rPr lang="fi-FI" sz="1000" dirty="0" err="1" smtClean="0"/>
              <a:t>feeding</a:t>
            </a:r>
            <a:r>
              <a:rPr lang="fi-FI" sz="1000" dirty="0" smtClean="0"/>
              <a:t> </a:t>
            </a:r>
            <a:r>
              <a:rPr lang="fi-FI" sz="1000" dirty="0" err="1" smtClean="0"/>
              <a:t>speed</a:t>
            </a:r>
            <a:r>
              <a:rPr lang="fi-FI" sz="1000" dirty="0" smtClean="0"/>
              <a:t>.</a:t>
            </a:r>
          </a:p>
          <a:p>
            <a:pPr marL="400050" lvl="1" indent="0">
              <a:buFont typeface="Wingdings" pitchFamily="2" charset="2"/>
              <a:buChar char="§"/>
              <a:defRPr/>
            </a:pPr>
            <a:r>
              <a:rPr lang="fi-FI" sz="1000" dirty="0" smtClean="0"/>
              <a:t> </a:t>
            </a:r>
            <a:r>
              <a:rPr lang="fi-FI" sz="1000" dirty="0" err="1" smtClean="0"/>
              <a:t>effects</a:t>
            </a:r>
            <a:r>
              <a:rPr lang="fi-FI" sz="1000" dirty="0" smtClean="0"/>
              <a:t> the </a:t>
            </a:r>
            <a:r>
              <a:rPr lang="fi-FI" sz="1000" dirty="0" err="1" smtClean="0"/>
              <a:t>length</a:t>
            </a:r>
            <a:r>
              <a:rPr lang="fi-FI" sz="1000" dirty="0" smtClean="0"/>
              <a:t> </a:t>
            </a:r>
            <a:r>
              <a:rPr lang="fi-FI" sz="1000" dirty="0" err="1" smtClean="0"/>
              <a:t>measuring</a:t>
            </a:r>
            <a:r>
              <a:rPr lang="fi-FI" sz="1000" dirty="0" smtClean="0"/>
              <a:t> </a:t>
            </a:r>
            <a:r>
              <a:rPr lang="fi-FI" sz="1000" dirty="0" err="1" smtClean="0"/>
              <a:t>accuracy</a:t>
            </a:r>
            <a:endParaRPr lang="fi-FI" sz="1000" dirty="0" smtClean="0"/>
          </a:p>
          <a:p>
            <a:pPr marL="400050" lvl="1" indent="0">
              <a:buFont typeface="Wingdings" pitchFamily="2" charset="2"/>
              <a:buChar char="§"/>
              <a:defRPr/>
            </a:pPr>
            <a:r>
              <a:rPr lang="fi-FI" sz="1000" b="1" dirty="0" smtClean="0"/>
              <a:t> </a:t>
            </a:r>
            <a:r>
              <a:rPr lang="fi-FI" sz="1000" dirty="0" err="1" smtClean="0"/>
              <a:t>Percentage</a:t>
            </a:r>
            <a:r>
              <a:rPr lang="fi-FI" sz="1000" dirty="0" smtClean="0"/>
              <a:t> </a:t>
            </a:r>
            <a:r>
              <a:rPr lang="fi-FI" sz="1000" dirty="0" err="1" smtClean="0"/>
              <a:t>calculated</a:t>
            </a:r>
            <a:r>
              <a:rPr lang="fi-FI" sz="1000" dirty="0" smtClean="0"/>
              <a:t> out of </a:t>
            </a:r>
            <a:r>
              <a:rPr lang="fi-FI" sz="1000" b="1" dirty="0" err="1" smtClean="0"/>
              <a:t>Minimum</a:t>
            </a:r>
            <a:r>
              <a:rPr lang="fi-FI" sz="1000" b="1" dirty="0" smtClean="0"/>
              <a:t> </a:t>
            </a:r>
            <a:r>
              <a:rPr lang="fi-FI" sz="1000" b="1" dirty="0" err="1" smtClean="0"/>
              <a:t>control</a:t>
            </a:r>
            <a:r>
              <a:rPr lang="fi-FI" sz="1000" b="1" dirty="0" smtClean="0"/>
              <a:t> </a:t>
            </a:r>
            <a:r>
              <a:rPr lang="fi-FI" sz="1000" b="1" dirty="0" err="1" smtClean="0"/>
              <a:t>level</a:t>
            </a:r>
            <a:r>
              <a:rPr lang="fi-FI" sz="1000" b="1" dirty="0" smtClean="0"/>
              <a:t> (</a:t>
            </a:r>
            <a:r>
              <a:rPr lang="fi-FI" sz="1000" b="1" dirty="0" err="1" smtClean="0"/>
              <a:t>mA</a:t>
            </a:r>
            <a:r>
              <a:rPr lang="fi-FI" sz="1000" b="1" dirty="0" smtClean="0"/>
              <a:t>)</a:t>
            </a:r>
            <a:r>
              <a:rPr lang="fi-FI" sz="1000" dirty="0" smtClean="0"/>
              <a:t>.</a:t>
            </a:r>
          </a:p>
          <a:p>
            <a:pPr marL="800100" lvl="2" indent="0">
              <a:buFont typeface="Wingdings" pitchFamily="2" charset="2"/>
              <a:buChar char="Ø"/>
              <a:defRPr/>
            </a:pPr>
            <a:r>
              <a:rPr lang="fi-FI" sz="1000" dirty="0" smtClean="0"/>
              <a:t> 30% out of 290 </a:t>
            </a:r>
            <a:r>
              <a:rPr lang="fi-FI" sz="1000" dirty="0" err="1" smtClean="0"/>
              <a:t>mA</a:t>
            </a:r>
            <a:r>
              <a:rPr lang="fi-FI" sz="1000" dirty="0" smtClean="0"/>
              <a:t> = 87 </a:t>
            </a:r>
            <a:r>
              <a:rPr lang="fi-FI" sz="1000" dirty="0" err="1" smtClean="0"/>
              <a:t>mA</a:t>
            </a:r>
            <a:endParaRPr lang="fi-FI" sz="1000" dirty="0" smtClean="0"/>
          </a:p>
          <a:p>
            <a:pPr marL="400050" lvl="1" indent="0">
              <a:buFont typeface="Wingdings" pitchFamily="2" charset="2"/>
              <a:buChar char="§"/>
              <a:defRPr/>
            </a:pPr>
            <a:r>
              <a:rPr lang="fi-FI" sz="1000" dirty="0" smtClean="0"/>
              <a:t> The </a:t>
            </a:r>
            <a:r>
              <a:rPr lang="fi-FI" sz="1000" dirty="0" err="1" smtClean="0"/>
              <a:t>calculated</a:t>
            </a:r>
            <a:r>
              <a:rPr lang="fi-FI" sz="1000" dirty="0" smtClean="0"/>
              <a:t> </a:t>
            </a:r>
            <a:r>
              <a:rPr lang="fi-FI" sz="1000" dirty="0" err="1" smtClean="0"/>
              <a:t>current</a:t>
            </a:r>
            <a:r>
              <a:rPr lang="fi-FI" sz="1000" dirty="0" smtClean="0"/>
              <a:t> </a:t>
            </a:r>
            <a:r>
              <a:rPr lang="fi-FI" sz="1000" dirty="0" err="1" smtClean="0"/>
              <a:t>added</a:t>
            </a:r>
            <a:r>
              <a:rPr lang="fi-FI" sz="1000" dirty="0" smtClean="0"/>
              <a:t> on </a:t>
            </a:r>
            <a:r>
              <a:rPr lang="fi-FI" sz="1000" b="1" dirty="0" err="1" smtClean="0"/>
              <a:t>Minimum</a:t>
            </a:r>
            <a:r>
              <a:rPr lang="fi-FI" sz="1000" b="1" dirty="0" smtClean="0"/>
              <a:t> </a:t>
            </a:r>
            <a:r>
              <a:rPr lang="fi-FI" sz="1000" b="1" dirty="0" err="1" smtClean="0"/>
              <a:t>control</a:t>
            </a:r>
            <a:r>
              <a:rPr lang="fi-FI" sz="1000" b="1" dirty="0" smtClean="0"/>
              <a:t> </a:t>
            </a:r>
            <a:r>
              <a:rPr lang="fi-FI" sz="1000" b="1" dirty="0" err="1" smtClean="0"/>
              <a:t>level</a:t>
            </a:r>
            <a:r>
              <a:rPr lang="fi-FI" sz="1000" b="1" dirty="0" smtClean="0"/>
              <a:t> (</a:t>
            </a:r>
            <a:r>
              <a:rPr lang="fi-FI" sz="1000" b="1" dirty="0" err="1" smtClean="0"/>
              <a:t>mA</a:t>
            </a:r>
            <a:r>
              <a:rPr lang="fi-FI" sz="1000" b="1" dirty="0" smtClean="0"/>
              <a:t>)</a:t>
            </a:r>
            <a:r>
              <a:rPr lang="fi-FI" sz="1000" dirty="0" smtClean="0"/>
              <a:t> </a:t>
            </a:r>
            <a:r>
              <a:rPr lang="fi-FI" sz="1000" dirty="0" smtClean="0">
                <a:sym typeface="Wingdings" pitchFamily="2" charset="2"/>
              </a:rPr>
              <a:t> </a:t>
            </a:r>
            <a:r>
              <a:rPr lang="fi-FI" sz="1000" dirty="0" err="1" smtClean="0">
                <a:sym typeface="Wingdings" pitchFamily="2" charset="2"/>
              </a:rPr>
              <a:t>slow</a:t>
            </a:r>
            <a:r>
              <a:rPr lang="fi-FI" sz="1000" dirty="0" smtClean="0">
                <a:sym typeface="Wingdings" pitchFamily="2" charset="2"/>
              </a:rPr>
              <a:t> </a:t>
            </a:r>
            <a:r>
              <a:rPr lang="fi-FI" sz="1000" dirty="0" err="1" smtClean="0">
                <a:sym typeface="Wingdings" pitchFamily="2" charset="2"/>
              </a:rPr>
              <a:t>feed</a:t>
            </a:r>
            <a:r>
              <a:rPr lang="fi-FI" sz="1000" dirty="0" smtClean="0">
                <a:sym typeface="Wingdings" pitchFamily="2" charset="2"/>
              </a:rPr>
              <a:t> </a:t>
            </a:r>
            <a:r>
              <a:rPr lang="fi-FI" sz="1000" dirty="0" err="1" smtClean="0">
                <a:sym typeface="Wingdings" pitchFamily="2" charset="2"/>
              </a:rPr>
              <a:t>current</a:t>
            </a:r>
            <a:endParaRPr lang="fi-FI" sz="1000" dirty="0" smtClean="0"/>
          </a:p>
          <a:p>
            <a:pPr marL="800100" lvl="2" indent="0">
              <a:buFont typeface="Wingdings" pitchFamily="2" charset="2"/>
              <a:buChar char="Ø"/>
              <a:defRPr/>
            </a:pPr>
            <a:r>
              <a:rPr lang="fi-FI" sz="1000" dirty="0" smtClean="0"/>
              <a:t> 87 </a:t>
            </a:r>
            <a:r>
              <a:rPr lang="fi-FI" sz="1000" dirty="0" err="1" smtClean="0"/>
              <a:t>mA</a:t>
            </a:r>
            <a:r>
              <a:rPr lang="fi-FI" sz="1000" dirty="0" smtClean="0"/>
              <a:t> + 290 </a:t>
            </a:r>
            <a:r>
              <a:rPr lang="fi-FI" sz="1000" dirty="0" err="1" smtClean="0"/>
              <a:t>mA</a:t>
            </a:r>
            <a:r>
              <a:rPr lang="fi-FI" sz="1000" dirty="0" smtClean="0"/>
              <a:t> = 377 </a:t>
            </a:r>
            <a:r>
              <a:rPr lang="fi-FI" sz="1000" dirty="0" err="1" smtClean="0"/>
              <a:t>mA</a:t>
            </a:r>
            <a:endParaRPr lang="fi-FI" sz="1000" dirty="0" smtClean="0"/>
          </a:p>
          <a:p>
            <a:pPr marL="800100" lvl="2" indent="0">
              <a:buFont typeface="Wingdings" pitchFamily="2" charset="2"/>
              <a:buChar char="Ø"/>
              <a:defRPr/>
            </a:pPr>
            <a:r>
              <a:rPr lang="fi-FI" sz="1000" dirty="0" smtClean="0"/>
              <a:t> </a:t>
            </a:r>
            <a:r>
              <a:rPr lang="fi-FI" sz="1000" dirty="0" err="1" smtClean="0"/>
              <a:t>Slow</a:t>
            </a:r>
            <a:r>
              <a:rPr lang="fi-FI" sz="1000" dirty="0" smtClean="0"/>
              <a:t> </a:t>
            </a:r>
            <a:r>
              <a:rPr lang="fi-FI" sz="1000" dirty="0" err="1" smtClean="0"/>
              <a:t>feed</a:t>
            </a:r>
            <a:r>
              <a:rPr lang="fi-FI" sz="1000" dirty="0" smtClean="0"/>
              <a:t> </a:t>
            </a:r>
            <a:r>
              <a:rPr lang="fi-FI" sz="1000" dirty="0" err="1" smtClean="0"/>
              <a:t>current</a:t>
            </a:r>
            <a:r>
              <a:rPr lang="fi-FI" sz="1000" dirty="0" smtClean="0"/>
              <a:t> = </a:t>
            </a:r>
            <a:r>
              <a:rPr lang="fi-FI" sz="1000" b="1" dirty="0" smtClean="0"/>
              <a:t>377 </a:t>
            </a:r>
            <a:r>
              <a:rPr lang="fi-FI" sz="1000" b="1" dirty="0" err="1" smtClean="0"/>
              <a:t>mA</a:t>
            </a:r>
            <a:endParaRPr lang="fi-FI" sz="1000" b="1" dirty="0" smtClean="0"/>
          </a:p>
          <a:p>
            <a:pPr marL="0" indent="0" eaLnBrk="1" hangingPunct="1">
              <a:defRPr/>
            </a:pPr>
            <a:endParaRPr lang="fi-FI" sz="1000" dirty="0" smtClean="0"/>
          </a:p>
          <a:p>
            <a:pPr marL="0" indent="0">
              <a:defRPr/>
            </a:pPr>
            <a:r>
              <a:rPr lang="fi-FI" sz="1000" b="1" dirty="0" err="1" smtClean="0"/>
              <a:t>Ramps</a:t>
            </a:r>
            <a:r>
              <a:rPr lang="fi-FI" sz="1000" dirty="0" smtClean="0"/>
              <a:t> – action </a:t>
            </a:r>
            <a:r>
              <a:rPr lang="fi-FI" sz="1000" dirty="0" err="1" smtClean="0"/>
              <a:t>when</a:t>
            </a:r>
            <a:r>
              <a:rPr lang="fi-FI" sz="1000" dirty="0" smtClean="0"/>
              <a:t> </a:t>
            </a:r>
            <a:r>
              <a:rPr lang="fi-FI" sz="1000" dirty="0" err="1" smtClean="0"/>
              <a:t>feeding</a:t>
            </a:r>
            <a:r>
              <a:rPr lang="fi-FI" sz="1000" dirty="0" smtClean="0"/>
              <a:t> </a:t>
            </a:r>
            <a:r>
              <a:rPr lang="fi-FI" sz="1000" dirty="0" err="1" smtClean="0"/>
              <a:t>starts/stops</a:t>
            </a:r>
            <a:r>
              <a:rPr lang="fi-FI" sz="1000" dirty="0" smtClean="0"/>
              <a:t> and in </a:t>
            </a:r>
            <a:r>
              <a:rPr lang="fi-FI" sz="1000" dirty="0" err="1" smtClean="0"/>
              <a:t>reversal</a:t>
            </a:r>
            <a:r>
              <a:rPr lang="fi-FI" sz="1000" dirty="0" smtClean="0"/>
              <a:t>.</a:t>
            </a:r>
          </a:p>
          <a:p>
            <a:pPr marL="400050" lvl="1" indent="0">
              <a:buFont typeface="Wingdings" pitchFamily="2" charset="2"/>
              <a:buChar char="§"/>
              <a:defRPr/>
            </a:pPr>
            <a:r>
              <a:rPr lang="fi-FI" sz="1000" b="1" dirty="0" smtClean="0"/>
              <a:t> </a:t>
            </a:r>
            <a:r>
              <a:rPr lang="fi-FI" sz="1000" b="1" dirty="0" err="1" smtClean="0"/>
              <a:t>Accelerating</a:t>
            </a:r>
            <a:r>
              <a:rPr lang="fi-FI" sz="1000" b="1" dirty="0" smtClean="0"/>
              <a:t> </a:t>
            </a:r>
            <a:r>
              <a:rPr lang="fi-FI" sz="1000" b="1" dirty="0" err="1" smtClean="0"/>
              <a:t>ramp</a:t>
            </a:r>
            <a:r>
              <a:rPr lang="fi-FI" sz="1000" b="1" dirty="0" smtClean="0"/>
              <a:t> (ms) </a:t>
            </a:r>
            <a:r>
              <a:rPr lang="fi-FI" sz="1000" dirty="0" smtClean="0"/>
              <a:t>– </a:t>
            </a:r>
            <a:r>
              <a:rPr lang="fi-FI" sz="1000" dirty="0" err="1" smtClean="0"/>
              <a:t>how</a:t>
            </a:r>
            <a:r>
              <a:rPr lang="fi-FI" sz="1000" dirty="0" smtClean="0"/>
              <a:t> </a:t>
            </a:r>
            <a:r>
              <a:rPr lang="fi-FI" sz="1000" dirty="0" err="1" smtClean="0"/>
              <a:t>fast</a:t>
            </a:r>
            <a:r>
              <a:rPr lang="fi-FI" sz="1000" dirty="0" smtClean="0"/>
              <a:t> the </a:t>
            </a:r>
            <a:r>
              <a:rPr lang="fi-FI" sz="1000" dirty="0" err="1" smtClean="0"/>
              <a:t>control</a:t>
            </a:r>
            <a:r>
              <a:rPr lang="fi-FI" sz="1000" dirty="0" smtClean="0"/>
              <a:t> </a:t>
            </a:r>
            <a:r>
              <a:rPr lang="fi-FI" sz="1000" dirty="0" err="1" smtClean="0"/>
              <a:t>power</a:t>
            </a:r>
            <a:r>
              <a:rPr lang="fi-FI" sz="1000" dirty="0" smtClean="0"/>
              <a:t> </a:t>
            </a:r>
            <a:r>
              <a:rPr lang="fi-FI" sz="1000" dirty="0" err="1" smtClean="0"/>
              <a:t>increases</a:t>
            </a:r>
            <a:r>
              <a:rPr lang="fi-FI" sz="1000" dirty="0" smtClean="0"/>
              <a:t> </a:t>
            </a:r>
            <a:r>
              <a:rPr lang="fi-FI" sz="1000" dirty="0" err="1" smtClean="0"/>
              <a:t>from</a:t>
            </a:r>
            <a:r>
              <a:rPr lang="fi-FI" sz="1000" dirty="0" smtClean="0"/>
              <a:t> min </a:t>
            </a:r>
            <a:r>
              <a:rPr lang="fi-FI" sz="1000" dirty="0" err="1" smtClean="0"/>
              <a:t>current</a:t>
            </a:r>
            <a:r>
              <a:rPr lang="fi-FI" sz="1000" dirty="0" smtClean="0"/>
              <a:t> to </a:t>
            </a:r>
            <a:r>
              <a:rPr lang="fi-FI" sz="1000" dirty="0" err="1" smtClean="0"/>
              <a:t>max</a:t>
            </a:r>
            <a:r>
              <a:rPr lang="fi-FI" sz="1000" dirty="0" smtClean="0"/>
              <a:t> </a:t>
            </a:r>
            <a:r>
              <a:rPr lang="fi-FI" sz="1000" dirty="0" err="1" smtClean="0"/>
              <a:t>current</a:t>
            </a:r>
            <a:r>
              <a:rPr lang="fi-FI" sz="1000" dirty="0" smtClean="0"/>
              <a:t>, </a:t>
            </a:r>
            <a:r>
              <a:rPr lang="fi-FI" sz="1000" dirty="0" err="1" smtClean="0"/>
              <a:t>when</a:t>
            </a:r>
            <a:r>
              <a:rPr lang="fi-FI" sz="1000" dirty="0" smtClean="0"/>
              <a:t> </a:t>
            </a:r>
            <a:r>
              <a:rPr lang="fi-FI" sz="1000" dirty="0" err="1" smtClean="0"/>
              <a:t>fast</a:t>
            </a:r>
            <a:r>
              <a:rPr lang="fi-FI" sz="1000" dirty="0" smtClean="0"/>
              <a:t> </a:t>
            </a:r>
            <a:r>
              <a:rPr lang="fi-FI" sz="1000" dirty="0" err="1" smtClean="0"/>
              <a:t>feeding</a:t>
            </a:r>
            <a:r>
              <a:rPr lang="fi-FI" sz="1000" dirty="0" smtClean="0"/>
              <a:t> is </a:t>
            </a:r>
            <a:r>
              <a:rPr lang="fi-FI" sz="1000" dirty="0" err="1" smtClean="0"/>
              <a:t>started</a:t>
            </a:r>
            <a:endParaRPr lang="fi-FI" sz="1000" dirty="0" smtClean="0"/>
          </a:p>
          <a:p>
            <a:pPr marL="400050" lvl="1" indent="0">
              <a:buFont typeface="Wingdings" pitchFamily="2" charset="2"/>
              <a:buChar char="§"/>
              <a:defRPr/>
            </a:pPr>
            <a:r>
              <a:rPr lang="fi-FI" sz="1000" b="1" dirty="0" smtClean="0"/>
              <a:t> </a:t>
            </a:r>
            <a:r>
              <a:rPr lang="fi-FI" sz="1000" b="1" dirty="0" err="1" smtClean="0"/>
              <a:t>Reverse</a:t>
            </a:r>
            <a:r>
              <a:rPr lang="fi-FI" sz="1000" b="1" dirty="0" smtClean="0"/>
              <a:t> </a:t>
            </a:r>
            <a:r>
              <a:rPr lang="fi-FI" sz="1000" b="1" dirty="0" err="1" smtClean="0"/>
              <a:t>deceleration</a:t>
            </a:r>
            <a:r>
              <a:rPr lang="fi-FI" sz="1000" b="1" dirty="0" smtClean="0"/>
              <a:t> </a:t>
            </a:r>
            <a:r>
              <a:rPr lang="fi-FI" sz="1000" b="1" dirty="0" err="1" smtClean="0"/>
              <a:t>ramp</a:t>
            </a:r>
            <a:r>
              <a:rPr lang="fi-FI" sz="1000" b="1" dirty="0" smtClean="0"/>
              <a:t> (ms) </a:t>
            </a:r>
            <a:r>
              <a:rPr lang="fi-FI" sz="1000" dirty="0" smtClean="0"/>
              <a:t>– </a:t>
            </a:r>
            <a:r>
              <a:rPr lang="fi-FI" sz="1000" dirty="0" err="1" smtClean="0"/>
              <a:t>how</a:t>
            </a:r>
            <a:r>
              <a:rPr lang="fi-FI" sz="1000" dirty="0" smtClean="0"/>
              <a:t> </a:t>
            </a:r>
            <a:r>
              <a:rPr lang="fi-FI" sz="1000" dirty="0" err="1" smtClean="0"/>
              <a:t>fast</a:t>
            </a:r>
            <a:r>
              <a:rPr lang="en-US" sz="1000" dirty="0" smtClean="0"/>
              <a:t> the control power will decrease from maximum to minimum current when feeding is stopped from fast feed or feeding direction is changed.</a:t>
            </a:r>
          </a:p>
          <a:p>
            <a:pPr marL="400050" lvl="1" indent="0">
              <a:buFont typeface="Wingdings" pitchFamily="2" charset="2"/>
              <a:buChar char="§"/>
              <a:defRPr/>
            </a:pPr>
            <a:r>
              <a:rPr lang="en-US" sz="1000" b="1" dirty="0" smtClean="0"/>
              <a:t> Ramps, from fast feed to slow feed </a:t>
            </a:r>
            <a:r>
              <a:rPr lang="en-US" sz="1000" dirty="0" smtClean="0"/>
              <a:t>– how fast the control current is decreased from maximum to </a:t>
            </a:r>
            <a:r>
              <a:rPr lang="fi-FI" sz="1000" dirty="0" err="1" smtClean="0"/>
              <a:t>minimum</a:t>
            </a:r>
            <a:r>
              <a:rPr lang="fi-FI" sz="1000" dirty="0" smtClean="0"/>
              <a:t> </a:t>
            </a:r>
            <a:r>
              <a:rPr lang="fi-FI" sz="1000" dirty="0" err="1" smtClean="0"/>
              <a:t>current</a:t>
            </a:r>
            <a:r>
              <a:rPr lang="fi-FI" sz="1000" dirty="0" smtClean="0"/>
              <a:t>.</a:t>
            </a:r>
          </a:p>
          <a:p>
            <a:pPr marL="400050" lvl="1" indent="0">
              <a:buFont typeface="Wingdings" pitchFamily="2" charset="2"/>
              <a:buChar char="§"/>
              <a:defRPr/>
            </a:pPr>
            <a:r>
              <a:rPr lang="fi-FI" sz="1000" b="1" dirty="0" smtClean="0"/>
              <a:t> </a:t>
            </a:r>
            <a:r>
              <a:rPr lang="fi-FI" sz="1000" b="1" dirty="0" err="1" smtClean="0"/>
              <a:t>Acceleration</a:t>
            </a:r>
            <a:r>
              <a:rPr lang="fi-FI" sz="1000" b="1" dirty="0" smtClean="0"/>
              <a:t>, </a:t>
            </a:r>
            <a:r>
              <a:rPr lang="fi-FI" sz="1000" b="1" dirty="0" err="1" smtClean="0"/>
              <a:t>sawing</a:t>
            </a:r>
            <a:r>
              <a:rPr lang="fi-FI" sz="1000" b="1" dirty="0" smtClean="0"/>
              <a:t> </a:t>
            </a:r>
            <a:r>
              <a:rPr lang="fi-FI" sz="1000" b="1" dirty="0" err="1" smtClean="0"/>
              <a:t>window</a:t>
            </a:r>
            <a:r>
              <a:rPr lang="fi-FI" sz="1000" b="1" dirty="0" smtClean="0"/>
              <a:t> </a:t>
            </a:r>
            <a:r>
              <a:rPr lang="fi-FI" sz="1000" b="1" dirty="0" err="1" smtClean="0"/>
              <a:t>search</a:t>
            </a:r>
            <a:r>
              <a:rPr lang="fi-FI" sz="1000" b="1" dirty="0" smtClean="0"/>
              <a:t> (ms) </a:t>
            </a:r>
            <a:r>
              <a:rPr lang="fi-FI" sz="1000" dirty="0" smtClean="0"/>
              <a:t>- a</a:t>
            </a:r>
            <a:r>
              <a:rPr lang="en-US" sz="1000" dirty="0" smtClean="0"/>
              <a:t> specific slow acceleration ramp used in the sawing window search phase.</a:t>
            </a:r>
          </a:p>
          <a:p>
            <a:pPr marL="400050" lvl="1" indent="0">
              <a:buFont typeface="Times" pitchFamily="1" charset="0"/>
              <a:buNone/>
              <a:defRPr/>
            </a:pPr>
            <a:endParaRPr lang="fi-FI" sz="1000" dirty="0" smtClean="0"/>
          </a:p>
          <a:p>
            <a:pPr marL="400050" lvl="1" indent="0">
              <a:buFont typeface="Times" pitchFamily="1" charset="0"/>
              <a:buNone/>
              <a:defRPr/>
            </a:pPr>
            <a:endParaRPr lang="fi-FI" sz="1000" dirty="0" smtClean="0"/>
          </a:p>
          <a:p>
            <a:pPr>
              <a:defRPr/>
            </a:pPr>
            <a:endParaRPr lang="fi-FI" sz="1000" dirty="0" smtClean="0"/>
          </a:p>
        </p:txBody>
      </p:sp>
      <p:sp>
        <p:nvSpPr>
          <p:cNvPr id="32772" name="Dian numeron paikkamerkki 5"/>
          <p:cNvSpPr>
            <a:spLocks noGrp="1"/>
          </p:cNvSpPr>
          <p:nvPr>
            <p:ph type="sldNum" sz="quarter" idx="12"/>
          </p:nvPr>
        </p:nvSpPr>
        <p:spPr>
          <a:noFill/>
        </p:spPr>
        <p:txBody>
          <a:bodyPr/>
          <a:lstStyle/>
          <a:p>
            <a:fld id="{54C43B6F-4C1B-462F-9E3A-A5025BA836C1}" type="slidenum">
              <a:rPr lang="fi-FI" smtClean="0"/>
              <a:pPr/>
              <a:t>30</a:t>
            </a:fld>
            <a:endParaRPr lang="fi-FI" smtClean="0"/>
          </a:p>
        </p:txBody>
      </p:sp>
      <p:pic>
        <p:nvPicPr>
          <p:cNvPr id="32773" name="Picture 4"/>
          <p:cNvPicPr>
            <a:picLocks noChangeAspect="1" noChangeArrowheads="1"/>
          </p:cNvPicPr>
          <p:nvPr/>
        </p:nvPicPr>
        <p:blipFill>
          <a:blip r:embed="rId2" cstate="print"/>
          <a:srcRect/>
          <a:stretch>
            <a:fillRect/>
          </a:stretch>
        </p:blipFill>
        <p:spPr bwMode="auto">
          <a:xfrm>
            <a:off x="5148263" y="1268413"/>
            <a:ext cx="3662362" cy="2376487"/>
          </a:xfrm>
          <a:prstGeom prst="rect">
            <a:avLst/>
          </a:prstGeom>
          <a:noFill/>
          <a:ln w="9525">
            <a:noFill/>
            <a:miter lim="800000"/>
            <a:headEnd/>
            <a:tailEnd/>
          </a:ln>
        </p:spPr>
      </p:pic>
      <p:pic>
        <p:nvPicPr>
          <p:cNvPr id="32774" name="Picture 5"/>
          <p:cNvPicPr>
            <a:picLocks noChangeAspect="1" noChangeArrowheads="1"/>
          </p:cNvPicPr>
          <p:nvPr/>
        </p:nvPicPr>
        <p:blipFill>
          <a:blip r:embed="rId3" cstate="print"/>
          <a:srcRect/>
          <a:stretch>
            <a:fillRect/>
          </a:stretch>
        </p:blipFill>
        <p:spPr bwMode="auto">
          <a:xfrm>
            <a:off x="5148263" y="3716338"/>
            <a:ext cx="3641725" cy="236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850" y="115888"/>
            <a:ext cx="7772400" cy="1143000"/>
          </a:xfrm>
        </p:spPr>
        <p:txBody>
          <a:bodyPr/>
          <a:lstStyle/>
          <a:p>
            <a:pPr eaLnBrk="1" hangingPunct="1"/>
            <a:r>
              <a:rPr lang="fi-FI" smtClean="0"/>
              <a:t>Feeding</a:t>
            </a:r>
          </a:p>
        </p:txBody>
      </p:sp>
      <p:sp>
        <p:nvSpPr>
          <p:cNvPr id="33795" name="Rectangle 3"/>
          <p:cNvSpPr>
            <a:spLocks noGrp="1" noChangeArrowheads="1"/>
          </p:cNvSpPr>
          <p:nvPr>
            <p:ph idx="1"/>
          </p:nvPr>
        </p:nvSpPr>
        <p:spPr>
          <a:xfrm>
            <a:off x="285750" y="1052513"/>
            <a:ext cx="4141788" cy="5219700"/>
          </a:xfrm>
        </p:spPr>
        <p:txBody>
          <a:bodyPr/>
          <a:lstStyle/>
          <a:p>
            <a:pPr marL="0" indent="0" eaLnBrk="1" hangingPunct="1">
              <a:buFontTx/>
              <a:buChar char="•"/>
            </a:pPr>
            <a:r>
              <a:rPr lang="fi-FI" sz="1600" smtClean="0"/>
              <a:t> </a:t>
            </a:r>
            <a:r>
              <a:rPr lang="fi-FI" sz="1200" smtClean="0"/>
              <a:t>The feed roller compression setting will effect the feeding characteristics</a:t>
            </a:r>
          </a:p>
          <a:p>
            <a:pPr marL="0" indent="0" eaLnBrk="1" hangingPunct="1">
              <a:buFontTx/>
              <a:buChar char="•"/>
            </a:pPr>
            <a:r>
              <a:rPr lang="fi-FI" sz="1200" smtClean="0"/>
              <a:t> Have the knive pressures adjusted to correct values before adjusting the roller pressures </a:t>
            </a:r>
            <a:r>
              <a:rPr lang="fi-FI" sz="1200" smtClean="0">
                <a:sym typeface="Wingdings" pitchFamily="2" charset="2"/>
              </a:rPr>
              <a:t> increasing the knife pressures may require increasing the roller pressures, if they are at the lower limit</a:t>
            </a:r>
            <a:r>
              <a:rPr lang="fi-FI" sz="1200" smtClean="0"/>
              <a:t> </a:t>
            </a:r>
          </a:p>
          <a:p>
            <a:pPr marL="0" indent="0" eaLnBrk="1" hangingPunct="1">
              <a:buFontTx/>
              <a:buChar char="•"/>
            </a:pPr>
            <a:r>
              <a:rPr lang="fi-FI" sz="1200" smtClean="0"/>
              <a:t>When adjusting the feed roller compression, find the point when the rollers start to slip and then adjust the pressure 10 - 15 bar higher. With that setting there should be enough traction in all situations</a:t>
            </a:r>
          </a:p>
          <a:p>
            <a:pPr marL="0" indent="0" eaLnBrk="1" hangingPunct="1"/>
            <a:endParaRPr lang="fi-FI" sz="1200" smtClean="0"/>
          </a:p>
          <a:p>
            <a:pPr marL="0" indent="0" eaLnBrk="1" hangingPunct="1">
              <a:buFontTx/>
              <a:buChar char="•"/>
            </a:pPr>
            <a:r>
              <a:rPr lang="fi-FI" sz="1200" smtClean="0"/>
              <a:t> When using roller measurement, remember to always perform diameter calibration after adjusting the pressures!</a:t>
            </a:r>
          </a:p>
          <a:p>
            <a:pPr marL="0" indent="0" eaLnBrk="1" hangingPunct="1"/>
            <a:endParaRPr lang="fi-FI" sz="1600" smtClean="0"/>
          </a:p>
          <a:p>
            <a:pPr marL="0" indent="0"/>
            <a:endParaRPr lang="fi-FI" sz="1000" smtClean="0"/>
          </a:p>
          <a:p>
            <a:pPr marL="0" indent="0"/>
            <a:endParaRPr lang="fi-FI" sz="1000" smtClean="0"/>
          </a:p>
          <a:p>
            <a:pPr marL="0" indent="0"/>
            <a:endParaRPr lang="fi-FI" sz="1000" smtClean="0"/>
          </a:p>
          <a:p>
            <a:pPr marL="0" indent="0" eaLnBrk="1" hangingPunct="1"/>
            <a:endParaRPr lang="fi-FI" sz="1000" smtClean="0"/>
          </a:p>
          <a:p>
            <a:pPr marL="0" indent="0" eaLnBrk="1" hangingPunct="1"/>
            <a:endParaRPr lang="fi-FI" sz="1000" b="1" smtClean="0"/>
          </a:p>
        </p:txBody>
      </p:sp>
      <p:sp>
        <p:nvSpPr>
          <p:cNvPr id="33796" name="Dian numeron paikkamerkki 5"/>
          <p:cNvSpPr>
            <a:spLocks noGrp="1"/>
          </p:cNvSpPr>
          <p:nvPr>
            <p:ph type="sldNum" sz="quarter" idx="12"/>
          </p:nvPr>
        </p:nvSpPr>
        <p:spPr>
          <a:noFill/>
        </p:spPr>
        <p:txBody>
          <a:bodyPr/>
          <a:lstStyle/>
          <a:p>
            <a:fld id="{0943A9BD-7CB5-49D2-B2CE-BBCC6464326E}" type="slidenum">
              <a:rPr lang="fi-FI" smtClean="0"/>
              <a:pPr/>
              <a:t>31</a:t>
            </a:fld>
            <a:endParaRPr lang="fi-FI" smtClean="0"/>
          </a:p>
        </p:txBody>
      </p:sp>
      <p:pic>
        <p:nvPicPr>
          <p:cNvPr id="33797" name="Picture 2"/>
          <p:cNvPicPr>
            <a:picLocks noChangeAspect="1" noChangeArrowheads="1"/>
          </p:cNvPicPr>
          <p:nvPr/>
        </p:nvPicPr>
        <p:blipFill>
          <a:blip r:embed="rId2" cstate="print"/>
          <a:srcRect/>
          <a:stretch>
            <a:fillRect/>
          </a:stretch>
        </p:blipFill>
        <p:spPr bwMode="auto">
          <a:xfrm>
            <a:off x="4427538" y="1484313"/>
            <a:ext cx="4114800" cy="2144712"/>
          </a:xfrm>
          <a:prstGeom prst="rect">
            <a:avLst/>
          </a:prstGeom>
          <a:noFill/>
          <a:ln w="9525">
            <a:noFill/>
            <a:miter lim="800000"/>
            <a:headEnd/>
            <a:tailEnd/>
          </a:ln>
        </p:spPr>
      </p:pic>
      <p:pic>
        <p:nvPicPr>
          <p:cNvPr id="33798" name="Picture 3"/>
          <p:cNvPicPr>
            <a:picLocks noChangeAspect="1" noChangeArrowheads="1"/>
          </p:cNvPicPr>
          <p:nvPr/>
        </p:nvPicPr>
        <p:blipFill>
          <a:blip r:embed="rId3" cstate="print"/>
          <a:srcRect/>
          <a:stretch>
            <a:fillRect/>
          </a:stretch>
        </p:blipFill>
        <p:spPr bwMode="auto">
          <a:xfrm>
            <a:off x="5580063" y="3789363"/>
            <a:ext cx="2862262" cy="2343150"/>
          </a:xfrm>
          <a:prstGeom prst="rect">
            <a:avLst/>
          </a:prstGeom>
          <a:noFill/>
          <a:ln w="9525">
            <a:noFill/>
            <a:miter lim="800000"/>
            <a:headEnd/>
            <a:tailEnd/>
          </a:ln>
        </p:spPr>
      </p:pic>
      <p:sp>
        <p:nvSpPr>
          <p:cNvPr id="33799" name="Rectangle 8"/>
          <p:cNvSpPr>
            <a:spLocks noChangeArrowheads="1"/>
          </p:cNvSpPr>
          <p:nvPr/>
        </p:nvSpPr>
        <p:spPr bwMode="auto">
          <a:xfrm>
            <a:off x="4464050" y="2565400"/>
            <a:ext cx="1368425" cy="358775"/>
          </a:xfrm>
          <a:prstGeom prst="rect">
            <a:avLst/>
          </a:prstGeom>
          <a:noFill/>
          <a:ln w="9525" algn="ctr">
            <a:solidFill>
              <a:srgbClr val="FF0000"/>
            </a:solidFill>
            <a:round/>
            <a:headEnd/>
            <a:tailEnd/>
          </a:ln>
        </p:spPr>
        <p:txBody>
          <a:bodyPr/>
          <a:lstStyle/>
          <a:p>
            <a:endParaRPr lang="en-US"/>
          </a:p>
        </p:txBody>
      </p:sp>
      <p:cxnSp>
        <p:nvCxnSpPr>
          <p:cNvPr id="33800" name="Straight Arrow Connector 11"/>
          <p:cNvCxnSpPr>
            <a:cxnSpLocks noChangeShapeType="1"/>
            <a:stCxn id="33799" idx="2"/>
          </p:cNvCxnSpPr>
          <p:nvPr/>
        </p:nvCxnSpPr>
        <p:spPr bwMode="auto">
          <a:xfrm>
            <a:off x="5148263" y="2924175"/>
            <a:ext cx="539750" cy="792163"/>
          </a:xfrm>
          <a:prstGeom prst="straightConnector1">
            <a:avLst/>
          </a:prstGeom>
          <a:noFill/>
          <a:ln w="9525"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850" y="115888"/>
            <a:ext cx="7772400" cy="1143000"/>
          </a:xfrm>
        </p:spPr>
        <p:txBody>
          <a:bodyPr/>
          <a:lstStyle/>
          <a:p>
            <a:pPr eaLnBrk="1" hangingPunct="1"/>
            <a:r>
              <a:rPr lang="fi-FI" smtClean="0"/>
              <a:t>Feeding</a:t>
            </a:r>
          </a:p>
        </p:txBody>
      </p:sp>
      <p:sp>
        <p:nvSpPr>
          <p:cNvPr id="8195" name="Rectangle 3"/>
          <p:cNvSpPr>
            <a:spLocks noGrp="1" noChangeArrowheads="1"/>
          </p:cNvSpPr>
          <p:nvPr>
            <p:ph idx="1"/>
          </p:nvPr>
        </p:nvSpPr>
        <p:spPr>
          <a:xfrm>
            <a:off x="285750" y="1052513"/>
            <a:ext cx="4141788" cy="5219700"/>
          </a:xfrm>
        </p:spPr>
        <p:txBody>
          <a:bodyPr/>
          <a:lstStyle/>
          <a:p>
            <a:pPr marL="87313" indent="-87313" eaLnBrk="1" hangingPunct="1">
              <a:buFont typeface="Arial" pitchFamily="34" charset="0"/>
              <a:buChar char="•"/>
              <a:defRPr/>
            </a:pPr>
            <a:r>
              <a:rPr lang="fi-FI" sz="1600" dirty="0" smtClean="0"/>
              <a:t> </a:t>
            </a:r>
            <a:r>
              <a:rPr lang="fi-FI" sz="1200" dirty="0" err="1" smtClean="0"/>
              <a:t>With</a:t>
            </a:r>
            <a:r>
              <a:rPr lang="fi-FI" sz="1200" dirty="0" smtClean="0"/>
              <a:t> </a:t>
            </a:r>
            <a:r>
              <a:rPr lang="fi-FI" sz="1200" dirty="0" err="1" smtClean="0"/>
              <a:t>feed</a:t>
            </a:r>
            <a:r>
              <a:rPr lang="fi-FI" sz="1200" dirty="0" smtClean="0"/>
              <a:t> </a:t>
            </a:r>
            <a:r>
              <a:rPr lang="fi-FI" sz="1200" dirty="0" err="1" smtClean="0"/>
              <a:t>rollers</a:t>
            </a:r>
            <a:r>
              <a:rPr lang="fi-FI" sz="1200" dirty="0" smtClean="0"/>
              <a:t>, </a:t>
            </a:r>
            <a:r>
              <a:rPr lang="fi-FI" sz="1200" dirty="0" err="1" smtClean="0"/>
              <a:t>it</a:t>
            </a:r>
            <a:r>
              <a:rPr lang="fi-FI" sz="1200" dirty="0" smtClean="0"/>
              <a:t> is </a:t>
            </a:r>
            <a:r>
              <a:rPr lang="fi-FI" sz="1200" dirty="0" err="1" smtClean="0"/>
              <a:t>generally</a:t>
            </a:r>
            <a:r>
              <a:rPr lang="fi-FI" sz="1200" dirty="0" smtClean="0"/>
              <a:t> </a:t>
            </a:r>
            <a:r>
              <a:rPr lang="fi-FI" sz="1200" dirty="0" err="1" smtClean="0"/>
              <a:t>not</a:t>
            </a:r>
            <a:r>
              <a:rPr lang="fi-FI" sz="1200" dirty="0" smtClean="0"/>
              <a:t> </a:t>
            </a:r>
            <a:r>
              <a:rPr lang="fi-FI" sz="1200" dirty="0" err="1" smtClean="0"/>
              <a:t>needed</a:t>
            </a:r>
            <a:r>
              <a:rPr lang="fi-FI" sz="1200" dirty="0" smtClean="0"/>
              <a:t> to </a:t>
            </a:r>
            <a:r>
              <a:rPr lang="fi-FI" sz="1200" dirty="0" err="1" smtClean="0"/>
              <a:t>use</a:t>
            </a:r>
            <a:r>
              <a:rPr lang="fi-FI" sz="1200" dirty="0" smtClean="0"/>
              <a:t> </a:t>
            </a:r>
            <a:r>
              <a:rPr lang="fi-FI" sz="1200" dirty="0" err="1" smtClean="0"/>
              <a:t>pressure</a:t>
            </a:r>
            <a:r>
              <a:rPr lang="fi-FI" sz="1200" dirty="0" smtClean="0"/>
              <a:t> </a:t>
            </a:r>
            <a:r>
              <a:rPr lang="fi-FI" sz="1200" dirty="0" err="1" smtClean="0"/>
              <a:t>level</a:t>
            </a:r>
            <a:r>
              <a:rPr lang="fi-FI" sz="1200" dirty="0" smtClean="0"/>
              <a:t> </a:t>
            </a:r>
            <a:r>
              <a:rPr lang="fi-FI" sz="1200" dirty="0" err="1" smtClean="0"/>
              <a:t>changes</a:t>
            </a:r>
            <a:r>
              <a:rPr lang="fi-FI" sz="1200" dirty="0" smtClean="0"/>
              <a:t> </a:t>
            </a:r>
            <a:r>
              <a:rPr lang="fi-FI" sz="1200" dirty="0" err="1" smtClean="0"/>
              <a:t>when</a:t>
            </a:r>
            <a:r>
              <a:rPr lang="fi-FI" sz="1200" dirty="0" smtClean="0"/>
              <a:t> </a:t>
            </a:r>
            <a:r>
              <a:rPr lang="fi-FI" sz="1200" dirty="0" err="1" smtClean="0"/>
              <a:t>starting</a:t>
            </a:r>
            <a:r>
              <a:rPr lang="fi-FI" sz="1200" dirty="0" smtClean="0"/>
              <a:t>.</a:t>
            </a:r>
          </a:p>
          <a:p>
            <a:pPr marL="87313" indent="-87313" eaLnBrk="1" hangingPunct="1">
              <a:buFont typeface="Arial" pitchFamily="34" charset="0"/>
              <a:buChar char="•"/>
              <a:defRPr/>
            </a:pPr>
            <a:r>
              <a:rPr lang="fi-FI" sz="1200" dirty="0" smtClean="0"/>
              <a:t> A </a:t>
            </a:r>
            <a:r>
              <a:rPr lang="fi-FI" sz="1200" dirty="0" err="1" smtClean="0"/>
              <a:t>small</a:t>
            </a:r>
            <a:r>
              <a:rPr lang="fi-FI" sz="1200" dirty="0" smtClean="0"/>
              <a:t> </a:t>
            </a:r>
            <a:r>
              <a:rPr lang="fi-FI" sz="1200" dirty="0" err="1" smtClean="0"/>
              <a:t>increase</a:t>
            </a:r>
            <a:r>
              <a:rPr lang="fi-FI" sz="1200" dirty="0" smtClean="0"/>
              <a:t> of </a:t>
            </a:r>
            <a:r>
              <a:rPr lang="fi-FI" sz="1200" dirty="0" err="1" smtClean="0"/>
              <a:t>pressure</a:t>
            </a:r>
            <a:r>
              <a:rPr lang="fi-FI" sz="1200" dirty="0" smtClean="0"/>
              <a:t> </a:t>
            </a:r>
            <a:r>
              <a:rPr lang="fi-FI" sz="1200" dirty="0" err="1" smtClean="0"/>
              <a:t>level</a:t>
            </a:r>
            <a:r>
              <a:rPr lang="fi-FI" sz="1200" dirty="0" smtClean="0"/>
              <a:t> </a:t>
            </a:r>
            <a:r>
              <a:rPr lang="fi-FI" sz="1200" dirty="0" err="1" smtClean="0"/>
              <a:t>when</a:t>
            </a:r>
            <a:r>
              <a:rPr lang="fi-FI" sz="1200" dirty="0" smtClean="0"/>
              <a:t> </a:t>
            </a:r>
            <a:r>
              <a:rPr lang="fi-FI" sz="1200" dirty="0" err="1" smtClean="0"/>
              <a:t>starting</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used</a:t>
            </a:r>
            <a:r>
              <a:rPr lang="fi-FI" sz="1200" dirty="0" smtClean="0"/>
              <a:t> in case of </a:t>
            </a:r>
            <a:r>
              <a:rPr lang="fi-FI" sz="1200" dirty="0" err="1" smtClean="0"/>
              <a:t>traction</a:t>
            </a:r>
            <a:r>
              <a:rPr lang="fi-FI" sz="1200" dirty="0" smtClean="0"/>
              <a:t> </a:t>
            </a:r>
            <a:r>
              <a:rPr lang="fi-FI" sz="1200" dirty="0" err="1" smtClean="0"/>
              <a:t>problems</a:t>
            </a:r>
            <a:r>
              <a:rPr lang="fi-FI" sz="1200" dirty="0" smtClean="0"/>
              <a:t> </a:t>
            </a:r>
            <a:r>
              <a:rPr lang="fi-FI" sz="1200" dirty="0" smtClean="0">
                <a:sym typeface="Wingdings" pitchFamily="2" charset="2"/>
              </a:rPr>
              <a:t> </a:t>
            </a:r>
            <a:r>
              <a:rPr lang="fi-FI" sz="1200" dirty="0" err="1" smtClean="0">
                <a:sym typeface="Wingdings" pitchFamily="2" charset="2"/>
              </a:rPr>
              <a:t>if</a:t>
            </a:r>
            <a:r>
              <a:rPr lang="fi-FI" sz="1200" dirty="0" smtClean="0">
                <a:sym typeface="Wingdings" pitchFamily="2" charset="2"/>
              </a:rPr>
              <a:t> </a:t>
            </a:r>
            <a:r>
              <a:rPr lang="fi-FI" sz="1200" dirty="0" err="1" smtClean="0">
                <a:sym typeface="Wingdings" pitchFamily="2" charset="2"/>
              </a:rPr>
              <a:t>using</a:t>
            </a:r>
            <a:r>
              <a:rPr lang="fi-FI" sz="1200" dirty="0" smtClean="0">
                <a:sym typeface="Wingdings" pitchFamily="2" charset="2"/>
              </a:rPr>
              <a:t> </a:t>
            </a:r>
            <a:r>
              <a:rPr lang="fi-FI" sz="1200" dirty="0" err="1" smtClean="0">
                <a:sym typeface="Wingdings" pitchFamily="2" charset="2"/>
              </a:rPr>
              <a:t>minimum</a:t>
            </a:r>
            <a:r>
              <a:rPr lang="fi-FI" sz="1200" dirty="0" smtClean="0">
                <a:sym typeface="Wingdings" pitchFamily="2" charset="2"/>
              </a:rPr>
              <a:t> </a:t>
            </a:r>
            <a:r>
              <a:rPr lang="fi-FI" sz="1200" dirty="0" err="1" smtClean="0">
                <a:sym typeface="Wingdings" pitchFamily="2" charset="2"/>
              </a:rPr>
              <a:t>value</a:t>
            </a:r>
            <a:r>
              <a:rPr lang="fi-FI" sz="1200" dirty="0" smtClean="0">
                <a:sym typeface="Wingdings" pitchFamily="2" charset="2"/>
              </a:rPr>
              <a:t> </a:t>
            </a:r>
            <a:r>
              <a:rPr lang="fi-FI" sz="1200" dirty="0" err="1" smtClean="0">
                <a:sym typeface="Wingdings" pitchFamily="2" charset="2"/>
              </a:rPr>
              <a:t>measuring</a:t>
            </a:r>
            <a:r>
              <a:rPr lang="fi-FI" sz="1200" dirty="0" smtClean="0">
                <a:sym typeface="Wingdings" pitchFamily="2" charset="2"/>
              </a:rPr>
              <a:t>, </a:t>
            </a:r>
            <a:r>
              <a:rPr lang="fi-FI" sz="1200" dirty="0" err="1" smtClean="0">
                <a:sym typeface="Wingdings" pitchFamily="2" charset="2"/>
              </a:rPr>
              <a:t>use</a:t>
            </a:r>
            <a:r>
              <a:rPr lang="fi-FI" sz="1200" dirty="0" smtClean="0">
                <a:sym typeface="Wingdings" pitchFamily="2" charset="2"/>
              </a:rPr>
              <a:t> a </a:t>
            </a:r>
            <a:r>
              <a:rPr lang="fi-FI" sz="1200" dirty="0" err="1" smtClean="0">
                <a:sym typeface="Wingdings" pitchFamily="2" charset="2"/>
              </a:rPr>
              <a:t>short</a:t>
            </a:r>
            <a:r>
              <a:rPr lang="fi-FI" sz="1200" dirty="0" smtClean="0">
                <a:sym typeface="Wingdings" pitchFamily="2" charset="2"/>
              </a:rPr>
              <a:t> </a:t>
            </a:r>
            <a:r>
              <a:rPr lang="fi-FI" sz="1200" dirty="0" err="1" smtClean="0">
                <a:sym typeface="Wingdings" pitchFamily="2" charset="2"/>
              </a:rPr>
              <a:t>distance</a:t>
            </a:r>
            <a:r>
              <a:rPr lang="fi-FI" sz="1200" dirty="0" smtClean="0">
                <a:sym typeface="Wingdings" pitchFamily="2" charset="2"/>
              </a:rPr>
              <a:t> and the option to </a:t>
            </a:r>
            <a:r>
              <a:rPr lang="fi-FI" sz="1200" dirty="0" err="1" smtClean="0">
                <a:sym typeface="Wingdings" pitchFamily="2" charset="2"/>
              </a:rPr>
              <a:t>not</a:t>
            </a:r>
            <a:r>
              <a:rPr lang="fi-FI" sz="1200" dirty="0" smtClean="0">
                <a:sym typeface="Wingdings" pitchFamily="2" charset="2"/>
              </a:rPr>
              <a:t> </a:t>
            </a:r>
            <a:r>
              <a:rPr lang="fi-FI" sz="1200" dirty="0" err="1" smtClean="0">
                <a:sym typeface="Wingdings" pitchFamily="2" charset="2"/>
              </a:rPr>
              <a:t>use</a:t>
            </a:r>
            <a:r>
              <a:rPr lang="fi-FI" sz="1200" dirty="0" smtClean="0">
                <a:sym typeface="Wingdings" pitchFamily="2" charset="2"/>
              </a:rPr>
              <a:t> </a:t>
            </a:r>
            <a:r>
              <a:rPr lang="fi-FI" sz="1200" dirty="0" err="1" smtClean="0">
                <a:sym typeface="Wingdings" pitchFamily="2" charset="2"/>
              </a:rPr>
              <a:t>minimum</a:t>
            </a:r>
            <a:r>
              <a:rPr lang="fi-FI" sz="1200" dirty="0" smtClean="0">
                <a:sym typeface="Wingdings" pitchFamily="2" charset="2"/>
              </a:rPr>
              <a:t> </a:t>
            </a:r>
            <a:r>
              <a:rPr lang="fi-FI" sz="1200" dirty="0" err="1" smtClean="0">
                <a:sym typeface="Wingdings" pitchFamily="2" charset="2"/>
              </a:rPr>
              <a:t>value</a:t>
            </a:r>
            <a:r>
              <a:rPr lang="fi-FI" sz="1200" dirty="0" smtClean="0">
                <a:sym typeface="Wingdings" pitchFamily="2" charset="2"/>
              </a:rPr>
              <a:t> </a:t>
            </a:r>
            <a:r>
              <a:rPr lang="fi-FI" sz="1200" dirty="0" err="1" smtClean="0">
                <a:sym typeface="Wingdings" pitchFamily="2" charset="2"/>
              </a:rPr>
              <a:t>measuring</a:t>
            </a:r>
            <a:r>
              <a:rPr lang="fi-FI" sz="1200" dirty="0" smtClean="0">
                <a:sym typeface="Wingdings" pitchFamily="2" charset="2"/>
              </a:rPr>
              <a:t> </a:t>
            </a:r>
            <a:r>
              <a:rPr lang="fi-FI" sz="1200" dirty="0" err="1" smtClean="0">
                <a:sym typeface="Wingdings" pitchFamily="2" charset="2"/>
              </a:rPr>
              <a:t>during</a:t>
            </a:r>
            <a:r>
              <a:rPr lang="fi-FI" sz="1200" dirty="0" smtClean="0">
                <a:sym typeface="Wingdings" pitchFamily="2" charset="2"/>
              </a:rPr>
              <a:t> </a:t>
            </a:r>
            <a:r>
              <a:rPr lang="fi-FI" sz="1200" dirty="0" err="1" smtClean="0">
                <a:sym typeface="Wingdings" pitchFamily="2" charset="2"/>
              </a:rPr>
              <a:t>start</a:t>
            </a:r>
            <a:r>
              <a:rPr lang="fi-FI" sz="1200" dirty="0" smtClean="0">
                <a:sym typeface="Wingdings" pitchFamily="2" charset="2"/>
              </a:rPr>
              <a:t> of </a:t>
            </a:r>
            <a:r>
              <a:rPr lang="fi-FI" sz="1200" dirty="0" err="1" smtClean="0">
                <a:sym typeface="Wingdings" pitchFamily="2" charset="2"/>
              </a:rPr>
              <a:t>feeding</a:t>
            </a:r>
            <a:r>
              <a:rPr lang="fi-FI" sz="1200" dirty="0" smtClean="0">
                <a:sym typeface="Wingdings" pitchFamily="2" charset="2"/>
              </a:rPr>
              <a:t>.</a:t>
            </a:r>
          </a:p>
          <a:p>
            <a:pPr marL="87313" indent="-87313" eaLnBrk="1" hangingPunct="1">
              <a:buFont typeface="Arial" pitchFamily="34" charset="0"/>
              <a:buChar char="•"/>
              <a:defRPr/>
            </a:pPr>
            <a:endParaRPr lang="fi-FI" sz="1200" dirty="0" smtClean="0">
              <a:sym typeface="Wingdings" pitchFamily="2" charset="2"/>
            </a:endParaRPr>
          </a:p>
          <a:p>
            <a:pPr marL="87313" indent="-87313" eaLnBrk="1" hangingPunct="1">
              <a:buFont typeface="Arial" pitchFamily="34" charset="0"/>
              <a:buChar char="•"/>
              <a:defRPr/>
            </a:pPr>
            <a:endParaRPr lang="fi-FI" sz="1200" dirty="0" smtClean="0">
              <a:sym typeface="Wingdings" pitchFamily="2" charset="2"/>
            </a:endParaRPr>
          </a:p>
          <a:p>
            <a:pPr marL="87313" indent="-87313" eaLnBrk="1" hangingPunct="1">
              <a:buFont typeface="Arial" pitchFamily="34" charset="0"/>
              <a:buChar char="•"/>
              <a:defRPr/>
            </a:pPr>
            <a:endParaRPr lang="fi-FI" sz="1200" dirty="0" smtClean="0">
              <a:sym typeface="Wingdings" pitchFamily="2" charset="2"/>
            </a:endParaRPr>
          </a:p>
          <a:p>
            <a:pPr marL="87313" indent="-87313" eaLnBrk="1" hangingPunct="1">
              <a:buFont typeface="Arial" pitchFamily="34" charset="0"/>
              <a:buChar char="•"/>
              <a:defRPr/>
            </a:pPr>
            <a:endParaRPr lang="fi-FI" sz="1200" dirty="0" smtClean="0">
              <a:sym typeface="Wingdings" pitchFamily="2" charset="2"/>
            </a:endParaRPr>
          </a:p>
          <a:p>
            <a:pPr marL="87313" indent="-87313" eaLnBrk="1" hangingPunct="1">
              <a:buFont typeface="Arial" pitchFamily="34" charset="0"/>
              <a:buChar char="•"/>
              <a:defRPr/>
            </a:pPr>
            <a:endParaRPr lang="fi-FI" sz="1200" dirty="0" smtClean="0">
              <a:sym typeface="Wingdings" pitchFamily="2" charset="2"/>
            </a:endParaRPr>
          </a:p>
          <a:p>
            <a:pPr marL="87313" indent="-87313" eaLnBrk="1" hangingPunct="1">
              <a:buFont typeface="Arial" pitchFamily="34" charset="0"/>
              <a:buChar char="•"/>
              <a:defRPr/>
            </a:pPr>
            <a:r>
              <a:rPr lang="fi-FI" sz="1200" dirty="0" smtClean="0">
                <a:sym typeface="Wingdings" pitchFamily="2" charset="2"/>
              </a:rPr>
              <a:t>Set the </a:t>
            </a:r>
            <a:r>
              <a:rPr lang="fi-FI" sz="1200" dirty="0" err="1" smtClean="0">
                <a:sym typeface="Wingdings" pitchFamily="2" charset="2"/>
              </a:rPr>
              <a:t>backward</a:t>
            </a:r>
            <a:r>
              <a:rPr lang="fi-FI" sz="1200" dirty="0" smtClean="0">
                <a:sym typeface="Wingdings" pitchFamily="2" charset="2"/>
              </a:rPr>
              <a:t> </a:t>
            </a:r>
            <a:r>
              <a:rPr lang="fi-FI" sz="1200" dirty="0" err="1" smtClean="0">
                <a:sym typeface="Wingdings" pitchFamily="2" charset="2"/>
              </a:rPr>
              <a:t>feeding</a:t>
            </a:r>
            <a:r>
              <a:rPr lang="fi-FI" sz="1200" dirty="0" smtClean="0">
                <a:sym typeface="Wingdings" pitchFamily="2" charset="2"/>
              </a:rPr>
              <a:t> </a:t>
            </a:r>
            <a:r>
              <a:rPr lang="fi-FI" sz="1200" dirty="0" err="1" smtClean="0">
                <a:sym typeface="Wingdings" pitchFamily="2" charset="2"/>
              </a:rPr>
              <a:t>function</a:t>
            </a:r>
            <a:r>
              <a:rPr lang="fi-FI" sz="1200" dirty="0" smtClean="0">
                <a:sym typeface="Wingdings" pitchFamily="2" charset="2"/>
              </a:rPr>
              <a:t> </a:t>
            </a:r>
            <a:r>
              <a:rPr lang="fi-FI" sz="1200" dirty="0" err="1" smtClean="0">
                <a:sym typeface="Wingdings" pitchFamily="2" charset="2"/>
              </a:rPr>
              <a:t>mode</a:t>
            </a:r>
            <a:r>
              <a:rPr lang="fi-FI" sz="1200" dirty="0" smtClean="0">
                <a:sym typeface="Wingdings" pitchFamily="2" charset="2"/>
              </a:rPr>
              <a:t> to ”</a:t>
            </a:r>
            <a:r>
              <a:rPr lang="fi-FI" sz="1200" dirty="0" err="1" smtClean="0">
                <a:sym typeface="Wingdings" pitchFamily="2" charset="2"/>
              </a:rPr>
              <a:t>Pressure</a:t>
            </a:r>
            <a:r>
              <a:rPr lang="fi-FI" sz="1200" dirty="0" smtClean="0">
                <a:sym typeface="Wingdings" pitchFamily="2" charset="2"/>
              </a:rPr>
              <a:t> </a:t>
            </a:r>
            <a:r>
              <a:rPr lang="fi-FI" sz="1200" dirty="0" err="1" smtClean="0">
                <a:sym typeface="Wingdings" pitchFamily="2" charset="2"/>
              </a:rPr>
              <a:t>curve</a:t>
            </a:r>
            <a:r>
              <a:rPr lang="fi-FI" sz="1200" dirty="0" smtClean="0">
                <a:sym typeface="Wingdings" pitchFamily="2" charset="2"/>
              </a:rPr>
              <a:t> and </a:t>
            </a:r>
            <a:r>
              <a:rPr lang="fi-FI" sz="1200" dirty="0" err="1" smtClean="0">
                <a:sym typeface="Wingdings" pitchFamily="2" charset="2"/>
              </a:rPr>
              <a:t>pressure</a:t>
            </a:r>
            <a:r>
              <a:rPr lang="fi-FI" sz="1200" dirty="0" smtClean="0">
                <a:sym typeface="Wingdings" pitchFamily="2" charset="2"/>
              </a:rPr>
              <a:t> offset”. </a:t>
            </a:r>
            <a:r>
              <a:rPr lang="fi-FI" sz="1200" dirty="0" err="1" smtClean="0">
                <a:sym typeface="Wingdings" pitchFamily="2" charset="2"/>
              </a:rPr>
              <a:t>If</a:t>
            </a:r>
            <a:r>
              <a:rPr lang="fi-FI" sz="1200" dirty="0" smtClean="0">
                <a:sym typeface="Wingdings" pitchFamily="2" charset="2"/>
              </a:rPr>
              <a:t> </a:t>
            </a:r>
            <a:r>
              <a:rPr lang="fi-FI" sz="1200" dirty="0" err="1" smtClean="0">
                <a:sym typeface="Wingdings" pitchFamily="2" charset="2"/>
              </a:rPr>
              <a:t>needed</a:t>
            </a:r>
            <a:r>
              <a:rPr lang="fi-FI" sz="1200" dirty="0" smtClean="0">
                <a:sym typeface="Wingdings" pitchFamily="2" charset="2"/>
              </a:rPr>
              <a:t>, the </a:t>
            </a:r>
            <a:r>
              <a:rPr lang="fi-FI" sz="1200" dirty="0" err="1" smtClean="0">
                <a:sym typeface="Wingdings" pitchFamily="2" charset="2"/>
              </a:rPr>
              <a:t>pressure</a:t>
            </a:r>
            <a:r>
              <a:rPr lang="fi-FI" sz="1200" dirty="0" smtClean="0">
                <a:sym typeface="Wingdings" pitchFamily="2" charset="2"/>
              </a:rPr>
              <a:t> </a:t>
            </a:r>
            <a:r>
              <a:rPr lang="fi-FI" sz="1200" dirty="0" err="1" smtClean="0">
                <a:sym typeface="Wingdings" pitchFamily="2" charset="2"/>
              </a:rPr>
              <a:t>can</a:t>
            </a:r>
            <a:r>
              <a:rPr lang="fi-FI" sz="1200" dirty="0" smtClean="0">
                <a:sym typeface="Wingdings" pitchFamily="2" charset="2"/>
              </a:rPr>
              <a:t> </a:t>
            </a:r>
            <a:r>
              <a:rPr lang="fi-FI" sz="1200" dirty="0" err="1" smtClean="0">
                <a:sym typeface="Wingdings" pitchFamily="2" charset="2"/>
              </a:rPr>
              <a:t>be</a:t>
            </a:r>
            <a:r>
              <a:rPr lang="fi-FI" sz="1200" dirty="0" smtClean="0">
                <a:sym typeface="Wingdings" pitchFamily="2" charset="2"/>
              </a:rPr>
              <a:t> offset </a:t>
            </a:r>
            <a:r>
              <a:rPr lang="fi-FI" sz="1200" dirty="0" err="1" smtClean="0">
                <a:sym typeface="Wingdings" pitchFamily="2" charset="2"/>
              </a:rPr>
              <a:t>from</a:t>
            </a:r>
            <a:r>
              <a:rPr lang="fi-FI" sz="1200" dirty="0" smtClean="0">
                <a:sym typeface="Wingdings" pitchFamily="2" charset="2"/>
              </a:rPr>
              <a:t> the </a:t>
            </a:r>
            <a:r>
              <a:rPr lang="fi-FI" sz="1200" dirty="0" err="1" smtClean="0">
                <a:sym typeface="Wingdings" pitchFamily="2" charset="2"/>
              </a:rPr>
              <a:t>curve</a:t>
            </a:r>
            <a:r>
              <a:rPr lang="fi-FI" sz="1200" dirty="0" smtClean="0">
                <a:sym typeface="Wingdings" pitchFamily="2" charset="2"/>
              </a:rPr>
              <a:t> </a:t>
            </a:r>
            <a:r>
              <a:rPr lang="fi-FI" sz="1200" dirty="0" err="1" smtClean="0">
                <a:sym typeface="Wingdings" pitchFamily="2" charset="2"/>
              </a:rPr>
              <a:t>with</a:t>
            </a:r>
            <a:r>
              <a:rPr lang="fi-FI" sz="1200" dirty="0" smtClean="0">
                <a:sym typeface="Wingdings" pitchFamily="2" charset="2"/>
              </a:rPr>
              <a:t> the </a:t>
            </a:r>
            <a:r>
              <a:rPr lang="fi-FI" sz="1200" dirty="0" err="1" smtClean="0">
                <a:sym typeface="Wingdings" pitchFamily="2" charset="2"/>
              </a:rPr>
              <a:t>slider</a:t>
            </a:r>
            <a:r>
              <a:rPr lang="fi-FI" sz="1200" dirty="0" smtClean="0">
                <a:sym typeface="Wingdings" pitchFamily="2" charset="2"/>
              </a:rPr>
              <a:t> </a:t>
            </a:r>
            <a:r>
              <a:rPr lang="fi-FI" sz="1200" dirty="0" err="1" smtClean="0">
                <a:sym typeface="Wingdings" pitchFamily="2" charset="2"/>
              </a:rPr>
              <a:t>bar</a:t>
            </a:r>
            <a:r>
              <a:rPr lang="fi-FI" sz="1200" dirty="0" smtClean="0">
                <a:sym typeface="Wingdings" pitchFamily="2" charset="2"/>
              </a:rPr>
              <a:t>.</a:t>
            </a:r>
            <a:endParaRPr lang="fi-FI" sz="1000" dirty="0" smtClean="0"/>
          </a:p>
          <a:p>
            <a:pPr marL="0" indent="0">
              <a:defRPr/>
            </a:pPr>
            <a:endParaRPr lang="fi-FI" sz="1000" dirty="0" smtClean="0"/>
          </a:p>
          <a:p>
            <a:pPr marL="0" indent="0">
              <a:defRPr/>
            </a:pPr>
            <a:endParaRPr lang="fi-FI" sz="1000" dirty="0" smtClean="0"/>
          </a:p>
          <a:p>
            <a:pPr marL="0" indent="0" eaLnBrk="1" hangingPunct="1">
              <a:defRPr/>
            </a:pPr>
            <a:endParaRPr lang="fi-FI" sz="1000" dirty="0" smtClean="0"/>
          </a:p>
          <a:p>
            <a:pPr marL="0" indent="0" eaLnBrk="1" hangingPunct="1">
              <a:defRPr/>
            </a:pPr>
            <a:endParaRPr lang="fi-FI" sz="1000" b="1" dirty="0" smtClean="0"/>
          </a:p>
        </p:txBody>
      </p:sp>
      <p:sp>
        <p:nvSpPr>
          <p:cNvPr id="34820" name="Dian numeron paikkamerkki 5"/>
          <p:cNvSpPr>
            <a:spLocks noGrp="1"/>
          </p:cNvSpPr>
          <p:nvPr>
            <p:ph type="sldNum" sz="quarter" idx="12"/>
          </p:nvPr>
        </p:nvSpPr>
        <p:spPr>
          <a:noFill/>
        </p:spPr>
        <p:txBody>
          <a:bodyPr/>
          <a:lstStyle/>
          <a:p>
            <a:fld id="{CE590EEA-CD20-4910-827C-E9D0ED2E5A20}" type="slidenum">
              <a:rPr lang="fi-FI" smtClean="0"/>
              <a:pPr/>
              <a:t>32</a:t>
            </a:fld>
            <a:endParaRPr lang="fi-FI" smtClean="0"/>
          </a:p>
        </p:txBody>
      </p:sp>
      <p:pic>
        <p:nvPicPr>
          <p:cNvPr id="34821" name="Picture 3"/>
          <p:cNvPicPr>
            <a:picLocks noChangeAspect="1" noChangeArrowheads="1"/>
          </p:cNvPicPr>
          <p:nvPr/>
        </p:nvPicPr>
        <p:blipFill>
          <a:blip r:embed="rId2" cstate="print"/>
          <a:srcRect/>
          <a:stretch>
            <a:fillRect/>
          </a:stretch>
        </p:blipFill>
        <p:spPr bwMode="auto">
          <a:xfrm>
            <a:off x="4870450" y="981075"/>
            <a:ext cx="4002088" cy="2087563"/>
          </a:xfrm>
          <a:prstGeom prst="rect">
            <a:avLst/>
          </a:prstGeom>
          <a:noFill/>
          <a:ln w="9525">
            <a:noFill/>
            <a:miter lim="800000"/>
            <a:headEnd/>
            <a:tailEnd/>
          </a:ln>
        </p:spPr>
      </p:pic>
      <p:pic>
        <p:nvPicPr>
          <p:cNvPr id="34822" name="Picture 4"/>
          <p:cNvPicPr>
            <a:picLocks noChangeAspect="1" noChangeArrowheads="1"/>
          </p:cNvPicPr>
          <p:nvPr/>
        </p:nvPicPr>
        <p:blipFill>
          <a:blip r:embed="rId3" cstate="print"/>
          <a:srcRect/>
          <a:stretch>
            <a:fillRect/>
          </a:stretch>
        </p:blipFill>
        <p:spPr bwMode="auto">
          <a:xfrm>
            <a:off x="4859338" y="3213100"/>
            <a:ext cx="3952875"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115888"/>
            <a:ext cx="7772400" cy="1143000"/>
          </a:xfrm>
        </p:spPr>
        <p:txBody>
          <a:bodyPr/>
          <a:lstStyle/>
          <a:p>
            <a:pPr eaLnBrk="1" hangingPunct="1"/>
            <a:r>
              <a:rPr lang="fi-FI" smtClean="0"/>
              <a:t>Feeding</a:t>
            </a:r>
          </a:p>
        </p:txBody>
      </p:sp>
      <p:sp>
        <p:nvSpPr>
          <p:cNvPr id="8195" name="Rectangle 3"/>
          <p:cNvSpPr>
            <a:spLocks noGrp="1" noChangeArrowheads="1"/>
          </p:cNvSpPr>
          <p:nvPr>
            <p:ph idx="1"/>
          </p:nvPr>
        </p:nvSpPr>
        <p:spPr>
          <a:xfrm>
            <a:off x="285750" y="1052513"/>
            <a:ext cx="4141788" cy="5219700"/>
          </a:xfrm>
        </p:spPr>
        <p:txBody>
          <a:bodyPr/>
          <a:lstStyle/>
          <a:p>
            <a:pPr marL="87313" indent="-87313" eaLnBrk="1" hangingPunct="1">
              <a:buFont typeface="Arial" pitchFamily="34" charset="0"/>
              <a:buChar char="•"/>
              <a:defRPr/>
            </a:pPr>
            <a:r>
              <a:rPr lang="fi-FI" sz="1600" dirty="0" smtClean="0"/>
              <a:t> </a:t>
            </a:r>
            <a:r>
              <a:rPr lang="fi-FI" sz="1200" dirty="0" err="1" smtClean="0"/>
              <a:t>Pressure</a:t>
            </a:r>
            <a:r>
              <a:rPr lang="fi-FI" sz="1200" dirty="0" smtClean="0"/>
              <a:t> </a:t>
            </a:r>
            <a:r>
              <a:rPr lang="fi-FI" sz="1200" dirty="0" err="1" smtClean="0"/>
              <a:t>changes</a:t>
            </a:r>
            <a:r>
              <a:rPr lang="fi-FI" sz="1200" dirty="0" smtClean="0"/>
              <a:t> </a:t>
            </a:r>
            <a:r>
              <a:rPr lang="fi-FI" sz="1200" dirty="0" err="1" smtClean="0"/>
              <a:t>when</a:t>
            </a:r>
            <a:r>
              <a:rPr lang="fi-FI" sz="1200" dirty="0" smtClean="0"/>
              <a:t> </a:t>
            </a:r>
            <a:r>
              <a:rPr lang="fi-FI" sz="1200" dirty="0" err="1" smtClean="0"/>
              <a:t>standing</a:t>
            </a:r>
            <a:r>
              <a:rPr lang="fi-FI" sz="1200" dirty="0" smtClean="0"/>
              <a:t> </a:t>
            </a:r>
            <a:r>
              <a:rPr lang="fi-FI" sz="1200" dirty="0" err="1" smtClean="0"/>
              <a:t>still</a:t>
            </a:r>
            <a:r>
              <a:rPr lang="fi-FI" sz="1200" dirty="0" smtClean="0"/>
              <a:t> and </a:t>
            </a:r>
            <a:r>
              <a:rPr lang="fi-FI" sz="1200" dirty="0" err="1" smtClean="0"/>
              <a:t>felling</a:t>
            </a:r>
            <a:r>
              <a:rPr lang="fi-FI" sz="1200" dirty="0" smtClean="0"/>
              <a:t> </a:t>
            </a:r>
            <a:r>
              <a:rPr lang="fi-FI" sz="1200" dirty="0" err="1" smtClean="0"/>
              <a:t>can</a:t>
            </a:r>
            <a:r>
              <a:rPr lang="fi-FI" sz="1200" dirty="0" smtClean="0"/>
              <a:t> </a:t>
            </a:r>
            <a:r>
              <a:rPr lang="fi-FI" sz="1200" dirty="0" err="1" smtClean="0"/>
              <a:t>be</a:t>
            </a:r>
            <a:r>
              <a:rPr lang="fi-FI" sz="1200" dirty="0" smtClean="0"/>
              <a:t> </a:t>
            </a:r>
            <a:r>
              <a:rPr lang="fi-FI" sz="1200" dirty="0" err="1" smtClean="0"/>
              <a:t>used</a:t>
            </a:r>
            <a:r>
              <a:rPr lang="fi-FI" sz="1200" dirty="0" smtClean="0"/>
              <a:t> to </a:t>
            </a:r>
            <a:r>
              <a:rPr lang="fi-FI" sz="1200" dirty="0" err="1" smtClean="0"/>
              <a:t>add</a:t>
            </a:r>
            <a:r>
              <a:rPr lang="fi-FI" sz="1200" dirty="0" smtClean="0"/>
              <a:t> </a:t>
            </a:r>
            <a:r>
              <a:rPr lang="fi-FI" sz="1200" dirty="0" err="1" smtClean="0"/>
              <a:t>pressure</a:t>
            </a:r>
            <a:r>
              <a:rPr lang="fi-FI" sz="1200" dirty="0" smtClean="0"/>
              <a:t> to the </a:t>
            </a:r>
            <a:r>
              <a:rPr lang="fi-FI" sz="1200" dirty="0" err="1" smtClean="0"/>
              <a:t>pressure</a:t>
            </a:r>
            <a:r>
              <a:rPr lang="fi-FI" sz="1200" dirty="0" smtClean="0"/>
              <a:t> </a:t>
            </a:r>
            <a:r>
              <a:rPr lang="fi-FI" sz="1200" dirty="0" err="1" smtClean="0"/>
              <a:t>curve</a:t>
            </a:r>
            <a:r>
              <a:rPr lang="fi-FI" sz="1200" dirty="0" smtClean="0"/>
              <a:t>, </a:t>
            </a:r>
            <a:r>
              <a:rPr lang="fi-FI" sz="1200" dirty="0" err="1" smtClean="0"/>
              <a:t>when</a:t>
            </a:r>
            <a:r>
              <a:rPr lang="fi-FI" sz="1200" dirty="0" smtClean="0"/>
              <a:t> the </a:t>
            </a:r>
            <a:r>
              <a:rPr lang="fi-FI" sz="1200" dirty="0" err="1" smtClean="0"/>
              <a:t>head</a:t>
            </a:r>
            <a:r>
              <a:rPr lang="fi-FI" sz="1200" dirty="0" smtClean="0"/>
              <a:t> is </a:t>
            </a:r>
            <a:r>
              <a:rPr lang="fi-FI" sz="1200" dirty="0" err="1" smtClean="0"/>
              <a:t>stationary</a:t>
            </a:r>
            <a:r>
              <a:rPr lang="fi-FI" sz="1200" dirty="0" smtClean="0"/>
              <a:t> </a:t>
            </a:r>
            <a:r>
              <a:rPr lang="fi-FI" sz="1200" dirty="0" err="1" smtClean="0"/>
              <a:t>or</a:t>
            </a:r>
            <a:r>
              <a:rPr lang="fi-FI" sz="1200" dirty="0" smtClean="0"/>
              <a:t> in </a:t>
            </a:r>
            <a:r>
              <a:rPr lang="fi-FI" sz="1200" dirty="0" err="1" smtClean="0"/>
              <a:t>felling</a:t>
            </a:r>
            <a:r>
              <a:rPr lang="fi-FI" sz="1200" dirty="0" smtClean="0"/>
              <a:t> position</a:t>
            </a:r>
          </a:p>
          <a:p>
            <a:pPr marL="87313" indent="-87313" eaLnBrk="1" hangingPunct="1">
              <a:buFont typeface="Arial" pitchFamily="34" charset="0"/>
              <a:buChar char="•"/>
              <a:defRPr/>
            </a:pPr>
            <a:r>
              <a:rPr lang="fi-FI" sz="1200" dirty="0" err="1" smtClean="0"/>
              <a:t>This</a:t>
            </a:r>
            <a:r>
              <a:rPr lang="fi-FI" sz="1200" dirty="0" smtClean="0"/>
              <a:t> </a:t>
            </a:r>
            <a:r>
              <a:rPr lang="fi-FI" sz="1200" dirty="0" err="1" smtClean="0"/>
              <a:t>ensures</a:t>
            </a:r>
            <a:r>
              <a:rPr lang="fi-FI" sz="1200" dirty="0" smtClean="0"/>
              <a:t> a </a:t>
            </a:r>
            <a:r>
              <a:rPr lang="fi-FI" sz="1200" dirty="0" err="1" smtClean="0"/>
              <a:t>firm</a:t>
            </a:r>
            <a:r>
              <a:rPr lang="fi-FI" sz="1200" dirty="0" smtClean="0"/>
              <a:t> </a:t>
            </a:r>
            <a:r>
              <a:rPr lang="fi-FI" sz="1200" dirty="0" err="1" smtClean="0"/>
              <a:t>grip</a:t>
            </a:r>
            <a:r>
              <a:rPr lang="fi-FI" sz="1200" dirty="0" smtClean="0"/>
              <a:t> on the </a:t>
            </a:r>
            <a:r>
              <a:rPr lang="fi-FI" sz="1200" dirty="0" err="1" smtClean="0"/>
              <a:t>trunk</a:t>
            </a:r>
            <a:r>
              <a:rPr lang="fi-FI" sz="1200" dirty="0" smtClean="0"/>
              <a:t> </a:t>
            </a:r>
            <a:r>
              <a:rPr lang="fi-FI" sz="1200" dirty="0" err="1" smtClean="0"/>
              <a:t>when</a:t>
            </a:r>
            <a:r>
              <a:rPr lang="fi-FI" sz="1200" dirty="0" smtClean="0"/>
              <a:t> </a:t>
            </a:r>
            <a:r>
              <a:rPr lang="fi-FI" sz="1200" dirty="0" err="1" smtClean="0"/>
              <a:t>felling</a:t>
            </a:r>
            <a:r>
              <a:rPr lang="fi-FI" sz="1200" dirty="0" smtClean="0"/>
              <a:t> the </a:t>
            </a:r>
            <a:r>
              <a:rPr lang="fi-FI" sz="1200" dirty="0" err="1" smtClean="0"/>
              <a:t>tree</a:t>
            </a:r>
            <a:r>
              <a:rPr lang="fi-FI" sz="1200" dirty="0" smtClean="0"/>
              <a:t> </a:t>
            </a:r>
            <a:r>
              <a:rPr lang="fi-FI" sz="1200" dirty="0" err="1" smtClean="0"/>
              <a:t>or</a:t>
            </a:r>
            <a:r>
              <a:rPr lang="fi-FI" sz="1200" dirty="0" smtClean="0"/>
              <a:t> </a:t>
            </a:r>
            <a:r>
              <a:rPr lang="fi-FI" sz="1200" dirty="0" err="1" smtClean="0"/>
              <a:t>pulling</a:t>
            </a:r>
            <a:r>
              <a:rPr lang="fi-FI" sz="1200" dirty="0" smtClean="0"/>
              <a:t> </a:t>
            </a:r>
            <a:r>
              <a:rPr lang="fi-FI" sz="1200" dirty="0" err="1" smtClean="0"/>
              <a:t>it</a:t>
            </a:r>
            <a:r>
              <a:rPr lang="fi-FI" sz="1200" dirty="0" smtClean="0"/>
              <a:t> </a:t>
            </a:r>
            <a:r>
              <a:rPr lang="fi-FI" sz="1200" dirty="0" err="1" smtClean="0"/>
              <a:t>with</a:t>
            </a:r>
            <a:r>
              <a:rPr lang="fi-FI" sz="1200" dirty="0" smtClean="0"/>
              <a:t> the </a:t>
            </a:r>
            <a:r>
              <a:rPr lang="fi-FI" sz="1200" dirty="0" err="1" smtClean="0"/>
              <a:t>crane</a:t>
            </a:r>
            <a:r>
              <a:rPr lang="fi-FI" sz="1200" dirty="0" smtClean="0"/>
              <a:t>.</a:t>
            </a:r>
            <a:endParaRPr lang="fi-FI" sz="1000" dirty="0" smtClean="0"/>
          </a:p>
          <a:p>
            <a:pPr marL="0" indent="0">
              <a:defRPr/>
            </a:pPr>
            <a:endParaRPr lang="fi-FI" sz="1000" dirty="0" smtClean="0"/>
          </a:p>
          <a:p>
            <a:pPr marL="0" indent="0">
              <a:defRPr/>
            </a:pPr>
            <a:endParaRPr lang="fi-FI" sz="1000" dirty="0" smtClean="0"/>
          </a:p>
          <a:p>
            <a:pPr marL="0" indent="0" eaLnBrk="1" hangingPunct="1">
              <a:defRPr/>
            </a:pPr>
            <a:endParaRPr lang="fi-FI" sz="1000" dirty="0" smtClean="0"/>
          </a:p>
          <a:p>
            <a:pPr marL="0" indent="0" eaLnBrk="1" hangingPunct="1">
              <a:defRPr/>
            </a:pPr>
            <a:endParaRPr lang="fi-FI" sz="1000" b="1" dirty="0" smtClean="0"/>
          </a:p>
        </p:txBody>
      </p:sp>
      <p:sp>
        <p:nvSpPr>
          <p:cNvPr id="35844" name="Dian numeron paikkamerkki 5"/>
          <p:cNvSpPr>
            <a:spLocks noGrp="1"/>
          </p:cNvSpPr>
          <p:nvPr>
            <p:ph type="sldNum" sz="quarter" idx="12"/>
          </p:nvPr>
        </p:nvSpPr>
        <p:spPr>
          <a:noFill/>
        </p:spPr>
        <p:txBody>
          <a:bodyPr/>
          <a:lstStyle/>
          <a:p>
            <a:fld id="{96503A09-06FC-499A-970E-ED4DCFCAC1CB}" type="slidenum">
              <a:rPr lang="fi-FI" smtClean="0"/>
              <a:pPr/>
              <a:t>33</a:t>
            </a:fld>
            <a:endParaRPr lang="fi-FI" smtClean="0"/>
          </a:p>
        </p:txBody>
      </p:sp>
      <p:pic>
        <p:nvPicPr>
          <p:cNvPr id="35845" name="Picture 2"/>
          <p:cNvPicPr>
            <a:picLocks noChangeAspect="1" noChangeArrowheads="1"/>
          </p:cNvPicPr>
          <p:nvPr/>
        </p:nvPicPr>
        <p:blipFill>
          <a:blip r:embed="rId2" cstate="print"/>
          <a:srcRect/>
          <a:stretch>
            <a:fillRect/>
          </a:stretch>
        </p:blipFill>
        <p:spPr bwMode="auto">
          <a:xfrm>
            <a:off x="4652963" y="1052513"/>
            <a:ext cx="4179887"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fi-FI" smtClean="0"/>
              <a:t>Feeding</a:t>
            </a:r>
          </a:p>
        </p:txBody>
      </p:sp>
      <p:sp>
        <p:nvSpPr>
          <p:cNvPr id="36867" name="Rectangle 3"/>
          <p:cNvSpPr>
            <a:spLocks noGrp="1" noChangeArrowheads="1"/>
          </p:cNvSpPr>
          <p:nvPr>
            <p:ph type="body" idx="1"/>
          </p:nvPr>
        </p:nvSpPr>
        <p:spPr>
          <a:xfrm>
            <a:off x="684213" y="1268413"/>
            <a:ext cx="7772400" cy="4395787"/>
          </a:xfrm>
        </p:spPr>
        <p:txBody>
          <a:bodyPr/>
          <a:lstStyle/>
          <a:p>
            <a:r>
              <a:rPr lang="fi-FI" sz="1200" b="1" smtClean="0"/>
              <a:t>Rotator floating </a:t>
            </a:r>
          </a:p>
          <a:p>
            <a:pPr>
              <a:buFontTx/>
              <a:buChar char="•"/>
            </a:pPr>
            <a:r>
              <a:rPr lang="fi-FI" sz="1000" smtClean="0"/>
              <a:t>The purpose is to lower the stress on the rotator and prevent carving with the delimbing knives</a:t>
            </a:r>
          </a:p>
          <a:p>
            <a:pPr>
              <a:buFontTx/>
              <a:buChar char="•"/>
            </a:pPr>
            <a:r>
              <a:rPr lang="fi-FI" sz="1000" smtClean="0"/>
              <a:t>If activated, the function is on: </a:t>
            </a:r>
          </a:p>
          <a:p>
            <a:pPr lvl="1">
              <a:buFontTx/>
              <a:buChar char="•"/>
            </a:pPr>
            <a:r>
              <a:rPr lang="fi-FI" sz="1000" smtClean="0"/>
              <a:t>When felling (harvester head up + saw) or ”Acknowledgement, harvester head in felling position</a:t>
            </a:r>
            <a:r>
              <a:rPr lang="fi-FI" sz="1000" b="1" smtClean="0"/>
              <a:t>” </a:t>
            </a:r>
            <a:r>
              <a:rPr lang="fi-FI" sz="1000" smtClean="0"/>
              <a:t>–button has been pressed. </a:t>
            </a:r>
          </a:p>
          <a:p>
            <a:pPr lvl="1">
              <a:buFontTx/>
              <a:buChar char="•"/>
            </a:pPr>
            <a:r>
              <a:rPr lang="fi-FI" sz="1000" smtClean="0"/>
              <a:t>When the set diameter limit is exceeded.</a:t>
            </a:r>
          </a:p>
          <a:p>
            <a:pPr lvl="1">
              <a:buFontTx/>
              <a:buChar char="•"/>
            </a:pPr>
            <a:r>
              <a:rPr lang="fi-FI" sz="1000" smtClean="0"/>
              <a:t>When function has been selected on (treesort specific)</a:t>
            </a:r>
          </a:p>
          <a:p>
            <a:pPr lvl="1">
              <a:buFontTx/>
              <a:buChar char="•"/>
            </a:pPr>
            <a:r>
              <a:rPr lang="fi-FI" sz="1000" smtClean="0"/>
              <a:t>When feeding backwards, and the set diameter limit is exceeded</a:t>
            </a:r>
          </a:p>
          <a:p>
            <a:pPr>
              <a:buFontTx/>
              <a:buChar char="•"/>
            </a:pPr>
            <a:endParaRPr lang="fi-FI" sz="1000" smtClean="0"/>
          </a:p>
          <a:p>
            <a:pPr>
              <a:buFontTx/>
              <a:buChar char="•"/>
            </a:pPr>
            <a:r>
              <a:rPr lang="fi-FI" sz="1000" smtClean="0"/>
              <a:t>Deactivated, when feeding forward, if:</a:t>
            </a:r>
          </a:p>
          <a:p>
            <a:pPr lvl="1">
              <a:buFontTx/>
              <a:buChar char="•"/>
            </a:pPr>
            <a:r>
              <a:rPr lang="fi-FI" sz="1000" smtClean="0"/>
              <a:t>The diameter of the stem is goes below the diameter limit</a:t>
            </a:r>
          </a:p>
          <a:p>
            <a:pPr lvl="1">
              <a:buFontTx/>
              <a:buChar char="•"/>
            </a:pPr>
            <a:r>
              <a:rPr lang="fi-FI" sz="1000" smtClean="0"/>
              <a:t>The rotator function is used by operator </a:t>
            </a:r>
            <a:r>
              <a:rPr lang="fi-FI" sz="1000" smtClean="0">
                <a:sym typeface="Wingdings" pitchFamily="2" charset="2"/>
              </a:rPr>
              <a:t> If flotation is used, be sure that rotator lever deadband is large enough to prevent accidental overriding of the flotation. </a:t>
            </a:r>
            <a:endParaRPr lang="fi-FI" sz="1600" smtClean="0"/>
          </a:p>
          <a:p>
            <a:endParaRPr lang="fi-FI" sz="1600" smtClean="0"/>
          </a:p>
          <a:p>
            <a:endParaRPr lang="fi-FI" sz="1600" smtClean="0"/>
          </a:p>
        </p:txBody>
      </p:sp>
      <p:pic>
        <p:nvPicPr>
          <p:cNvPr id="36868" name="Picture 2"/>
          <p:cNvPicPr>
            <a:picLocks noChangeAspect="1" noChangeArrowheads="1"/>
          </p:cNvPicPr>
          <p:nvPr/>
        </p:nvPicPr>
        <p:blipFill>
          <a:blip r:embed="rId3" cstate="print"/>
          <a:srcRect/>
          <a:stretch>
            <a:fillRect/>
          </a:stretch>
        </p:blipFill>
        <p:spPr bwMode="auto">
          <a:xfrm>
            <a:off x="2411413" y="3789363"/>
            <a:ext cx="4105275" cy="2308225"/>
          </a:xfrm>
          <a:prstGeom prst="rect">
            <a:avLst/>
          </a:prstGeom>
          <a:noFill/>
          <a:ln w="9525">
            <a:noFill/>
            <a:miter lim="800000"/>
            <a:headEnd/>
            <a:tailEnd/>
          </a:ln>
        </p:spPr>
      </p:pic>
      <p:pic>
        <p:nvPicPr>
          <p:cNvPr id="36869" name="Picture 3"/>
          <p:cNvPicPr>
            <a:picLocks noChangeAspect="1" noChangeArrowheads="1"/>
          </p:cNvPicPr>
          <p:nvPr/>
        </p:nvPicPr>
        <p:blipFill>
          <a:blip r:embed="rId4" cstate="print"/>
          <a:srcRect/>
          <a:stretch>
            <a:fillRect/>
          </a:stretch>
        </p:blipFill>
        <p:spPr bwMode="auto">
          <a:xfrm>
            <a:off x="971550" y="5373688"/>
            <a:ext cx="7921625" cy="638175"/>
          </a:xfrm>
          <a:prstGeom prst="rect">
            <a:avLst/>
          </a:prstGeom>
          <a:solidFill>
            <a:schemeClr val="bg1"/>
          </a:solidFill>
          <a:ln w="19050">
            <a:solidFill>
              <a:srgbClr val="FF0000"/>
            </a:solidFill>
            <a:miter lim="800000"/>
            <a:headEnd/>
            <a:tailEnd/>
          </a:ln>
        </p:spPr>
      </p:pic>
      <p:sp>
        <p:nvSpPr>
          <p:cNvPr id="36870" name="Rectangle 5"/>
          <p:cNvSpPr>
            <a:spLocks noChangeArrowheads="1"/>
          </p:cNvSpPr>
          <p:nvPr/>
        </p:nvSpPr>
        <p:spPr bwMode="auto">
          <a:xfrm>
            <a:off x="4427538" y="4724400"/>
            <a:ext cx="2089150" cy="217488"/>
          </a:xfrm>
          <a:prstGeom prst="rect">
            <a:avLst/>
          </a:prstGeom>
          <a:noFill/>
          <a:ln w="19050" algn="ctr">
            <a:solidFill>
              <a:srgbClr val="FF0000"/>
            </a:solidFill>
            <a:round/>
            <a:headEnd/>
            <a:tailEnd/>
          </a:ln>
        </p:spPr>
        <p:txBody>
          <a:bodyPr/>
          <a:lstStyle/>
          <a:p>
            <a:endParaRPr lang="en-US"/>
          </a:p>
        </p:txBody>
      </p:sp>
      <p:cxnSp>
        <p:nvCxnSpPr>
          <p:cNvPr id="36871" name="Straight Arrow Connector 7"/>
          <p:cNvCxnSpPr>
            <a:cxnSpLocks noChangeShapeType="1"/>
            <a:stCxn id="36870" idx="2"/>
          </p:cNvCxnSpPr>
          <p:nvPr/>
        </p:nvCxnSpPr>
        <p:spPr bwMode="auto">
          <a:xfrm flipH="1">
            <a:off x="5364163" y="4941888"/>
            <a:ext cx="107950" cy="431800"/>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fi-FI" smtClean="0"/>
              <a:t>Feeding</a:t>
            </a:r>
          </a:p>
        </p:txBody>
      </p:sp>
      <p:sp>
        <p:nvSpPr>
          <p:cNvPr id="37891" name="Rectangle 3"/>
          <p:cNvSpPr>
            <a:spLocks noGrp="1" noChangeArrowheads="1"/>
          </p:cNvSpPr>
          <p:nvPr>
            <p:ph type="body" idx="1"/>
          </p:nvPr>
        </p:nvSpPr>
        <p:spPr>
          <a:xfrm>
            <a:off x="684213" y="1484313"/>
            <a:ext cx="6840537" cy="4395787"/>
          </a:xfrm>
        </p:spPr>
        <p:txBody>
          <a:bodyPr/>
          <a:lstStyle/>
          <a:p>
            <a:r>
              <a:rPr lang="fi-FI" sz="1200" b="1" smtClean="0"/>
              <a:t>Rotator floating </a:t>
            </a:r>
          </a:p>
          <a:p>
            <a:pPr>
              <a:buFontTx/>
              <a:buChar char="•"/>
            </a:pPr>
            <a:r>
              <a:rPr lang="fi-FI" sz="1000" smtClean="0"/>
              <a:t>The deadband can be adjusted by adjusting the minimum value for rotator left and right input at service (Maintenance </a:t>
            </a:r>
            <a:r>
              <a:rPr lang="fi-FI" sz="1000" smtClean="0">
                <a:sym typeface="Wingdings" pitchFamily="2" charset="2"/>
              </a:rPr>
              <a:t> Service  Settings  Crane module - inputs Rotator left/right</a:t>
            </a:r>
            <a:r>
              <a:rPr lang="fi-FI" sz="1000" smtClean="0"/>
              <a:t> </a:t>
            </a:r>
          </a:p>
          <a:p>
            <a:endParaRPr lang="fi-FI" sz="1200" smtClean="0"/>
          </a:p>
          <a:p>
            <a:endParaRPr lang="fi-FI" sz="1600" smtClean="0"/>
          </a:p>
          <a:p>
            <a:endParaRPr lang="fi-FI" sz="1600" smtClean="0"/>
          </a:p>
        </p:txBody>
      </p:sp>
      <p:pic>
        <p:nvPicPr>
          <p:cNvPr id="37892" name="Picture 2"/>
          <p:cNvPicPr>
            <a:picLocks noChangeAspect="1" noChangeArrowheads="1"/>
          </p:cNvPicPr>
          <p:nvPr/>
        </p:nvPicPr>
        <p:blipFill>
          <a:blip r:embed="rId2" cstate="print"/>
          <a:srcRect/>
          <a:stretch>
            <a:fillRect/>
          </a:stretch>
        </p:blipFill>
        <p:spPr bwMode="auto">
          <a:xfrm>
            <a:off x="1187450" y="2276475"/>
            <a:ext cx="6656388" cy="3744913"/>
          </a:xfrm>
          <a:prstGeom prst="rect">
            <a:avLst/>
          </a:prstGeom>
          <a:noFill/>
          <a:ln w="9525">
            <a:noFill/>
            <a:miter lim="800000"/>
            <a:headEnd/>
            <a:tailEnd/>
          </a:ln>
        </p:spPr>
      </p:pic>
      <p:pic>
        <p:nvPicPr>
          <p:cNvPr id="37893" name="Picture 3"/>
          <p:cNvPicPr>
            <a:picLocks noChangeAspect="1" noChangeArrowheads="1"/>
          </p:cNvPicPr>
          <p:nvPr/>
        </p:nvPicPr>
        <p:blipFill>
          <a:blip r:embed="rId3" cstate="print"/>
          <a:srcRect/>
          <a:stretch>
            <a:fillRect/>
          </a:stretch>
        </p:blipFill>
        <p:spPr bwMode="auto">
          <a:xfrm>
            <a:off x="2916238" y="3789363"/>
            <a:ext cx="3371850" cy="1952625"/>
          </a:xfrm>
          <a:prstGeom prst="rect">
            <a:avLst/>
          </a:prstGeom>
          <a:noFill/>
          <a:ln w="19050">
            <a:solidFill>
              <a:srgbClr val="FF0000"/>
            </a:solidFill>
            <a:miter lim="800000"/>
            <a:headEnd/>
            <a:tailEnd/>
          </a:ln>
        </p:spPr>
      </p:pic>
      <p:sp>
        <p:nvSpPr>
          <p:cNvPr id="37894" name="Rectangle 10"/>
          <p:cNvSpPr>
            <a:spLocks noChangeArrowheads="1"/>
          </p:cNvSpPr>
          <p:nvPr/>
        </p:nvSpPr>
        <p:spPr bwMode="auto">
          <a:xfrm>
            <a:off x="6516688" y="2708275"/>
            <a:ext cx="1368425" cy="649288"/>
          </a:xfrm>
          <a:prstGeom prst="rect">
            <a:avLst/>
          </a:prstGeom>
          <a:noFill/>
          <a:ln w="19050" algn="ctr">
            <a:solidFill>
              <a:srgbClr val="FF0000"/>
            </a:solidFill>
            <a:round/>
            <a:headEnd/>
            <a:tailEnd/>
          </a:ln>
        </p:spPr>
        <p:txBody>
          <a:bodyPr/>
          <a:lstStyle/>
          <a:p>
            <a:endParaRPr lang="en-US"/>
          </a:p>
        </p:txBody>
      </p:sp>
      <p:cxnSp>
        <p:nvCxnSpPr>
          <p:cNvPr id="37895" name="Straight Arrow Connector 13"/>
          <p:cNvCxnSpPr>
            <a:cxnSpLocks noChangeShapeType="1"/>
          </p:cNvCxnSpPr>
          <p:nvPr/>
        </p:nvCxnSpPr>
        <p:spPr bwMode="auto">
          <a:xfrm flipH="1">
            <a:off x="6300788" y="3357563"/>
            <a:ext cx="863600" cy="719137"/>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23850" y="115888"/>
            <a:ext cx="7772400" cy="1143000"/>
          </a:xfrm>
        </p:spPr>
        <p:txBody>
          <a:bodyPr/>
          <a:lstStyle/>
          <a:p>
            <a:pPr eaLnBrk="1" hangingPunct="1"/>
            <a:r>
              <a:rPr lang="fi-FI" smtClean="0"/>
              <a:t>Feeding – length drive</a:t>
            </a:r>
          </a:p>
        </p:txBody>
      </p:sp>
      <p:sp>
        <p:nvSpPr>
          <p:cNvPr id="38915" name="Rectangle 3"/>
          <p:cNvSpPr>
            <a:spLocks noGrp="1" noChangeArrowheads="1"/>
          </p:cNvSpPr>
          <p:nvPr>
            <p:ph idx="1"/>
          </p:nvPr>
        </p:nvSpPr>
        <p:spPr>
          <a:xfrm>
            <a:off x="285750" y="1052513"/>
            <a:ext cx="4214813" cy="5219700"/>
          </a:xfrm>
        </p:spPr>
        <p:txBody>
          <a:bodyPr/>
          <a:lstStyle/>
          <a:p>
            <a:pPr marL="0" indent="0" eaLnBrk="1" hangingPunct="1"/>
            <a:r>
              <a:rPr lang="fi-FI" sz="1600" smtClean="0"/>
              <a:t>Settings</a:t>
            </a:r>
          </a:p>
          <a:p>
            <a:pPr marL="0" indent="0" eaLnBrk="1" hangingPunct="1"/>
            <a:endParaRPr lang="fi-FI" sz="800" smtClean="0"/>
          </a:p>
          <a:p>
            <a:pPr marL="0" indent="0"/>
            <a:r>
              <a:rPr lang="fi-FI" sz="1000" smtClean="0"/>
              <a:t>Settings </a:t>
            </a:r>
            <a:r>
              <a:rPr lang="fi-FI" sz="1000" smtClean="0">
                <a:sym typeface="Wingdings" pitchFamily="2" charset="2"/>
              </a:rPr>
              <a:t> Harvested head  Feeding</a:t>
            </a:r>
            <a:endParaRPr lang="fi-FI" sz="1000" smtClean="0"/>
          </a:p>
          <a:p>
            <a:pPr marL="0" indent="0" eaLnBrk="1" hangingPunct="1"/>
            <a:endParaRPr lang="fi-FI" sz="1000" b="1" smtClean="0"/>
          </a:p>
        </p:txBody>
      </p:sp>
      <p:sp>
        <p:nvSpPr>
          <p:cNvPr id="38916" name="Dian numeron paikkamerkki 5"/>
          <p:cNvSpPr>
            <a:spLocks noGrp="1"/>
          </p:cNvSpPr>
          <p:nvPr>
            <p:ph type="sldNum" sz="quarter" idx="12"/>
          </p:nvPr>
        </p:nvSpPr>
        <p:spPr>
          <a:noFill/>
        </p:spPr>
        <p:txBody>
          <a:bodyPr/>
          <a:lstStyle/>
          <a:p>
            <a:fld id="{3511A1AE-E6EF-4E76-B928-8992234BD517}" type="slidenum">
              <a:rPr lang="fi-FI" smtClean="0"/>
              <a:pPr/>
              <a:t>36</a:t>
            </a:fld>
            <a:endParaRPr lang="fi-FI" smtClean="0"/>
          </a:p>
        </p:txBody>
      </p:sp>
      <p:pic>
        <p:nvPicPr>
          <p:cNvPr id="38917" name="Picture 2"/>
          <p:cNvPicPr>
            <a:picLocks noChangeAspect="1" noChangeArrowheads="1"/>
          </p:cNvPicPr>
          <p:nvPr/>
        </p:nvPicPr>
        <p:blipFill>
          <a:blip r:embed="rId2" cstate="print"/>
          <a:srcRect/>
          <a:stretch>
            <a:fillRect/>
          </a:stretch>
        </p:blipFill>
        <p:spPr bwMode="auto">
          <a:xfrm>
            <a:off x="755650" y="1844675"/>
            <a:ext cx="7600950" cy="4275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n numeron paikkamerkki 3"/>
          <p:cNvSpPr>
            <a:spLocks noGrp="1"/>
          </p:cNvSpPr>
          <p:nvPr>
            <p:ph type="sldNum" sz="quarter" idx="12"/>
          </p:nvPr>
        </p:nvSpPr>
        <p:spPr>
          <a:noFill/>
        </p:spPr>
        <p:txBody>
          <a:bodyPr/>
          <a:lstStyle/>
          <a:p>
            <a:fld id="{8550797E-5114-4728-ACC3-E95125E70F7E}" type="slidenum">
              <a:rPr lang="fi-FI" smtClean="0"/>
              <a:pPr/>
              <a:t>37</a:t>
            </a:fld>
            <a:endParaRPr lang="fi-FI" smtClean="0"/>
          </a:p>
        </p:txBody>
      </p:sp>
      <p:sp>
        <p:nvSpPr>
          <p:cNvPr id="7" name="Suorakulmio 6"/>
          <p:cNvSpPr/>
          <p:nvPr/>
        </p:nvSpPr>
        <p:spPr bwMode="auto">
          <a:xfrm>
            <a:off x="142875" y="5715000"/>
            <a:ext cx="642938" cy="357188"/>
          </a:xfrm>
          <a:prstGeom prst="rect">
            <a:avLst/>
          </a:prstGeom>
          <a:solidFill>
            <a:schemeClr val="accent5">
              <a:lumMod val="25000"/>
            </a:schemeClr>
          </a:solidFill>
          <a:ln w="9525" cap="flat" cmpd="sng" algn="ctr">
            <a:solidFill>
              <a:schemeClr val="tx1"/>
            </a:solidFill>
            <a:prstDash val="solid"/>
            <a:round/>
            <a:headEnd type="none" w="med" len="med"/>
            <a:tailEnd type="none" w="med" len="med"/>
          </a:ln>
          <a:effectLst/>
        </p:spPr>
        <p:txBody>
          <a:bodyPr/>
          <a:lstStyle/>
          <a:p>
            <a:pPr>
              <a:defRPr/>
            </a:pPr>
            <a:endParaRPr lang="fi-FI"/>
          </a:p>
        </p:txBody>
      </p:sp>
      <p:sp>
        <p:nvSpPr>
          <p:cNvPr id="39940" name="Suorakulmio 8"/>
          <p:cNvSpPr>
            <a:spLocks noChangeArrowheads="1"/>
          </p:cNvSpPr>
          <p:nvPr/>
        </p:nvSpPr>
        <p:spPr bwMode="auto">
          <a:xfrm>
            <a:off x="1857375" y="5715000"/>
            <a:ext cx="642938" cy="357188"/>
          </a:xfrm>
          <a:prstGeom prst="rect">
            <a:avLst/>
          </a:prstGeom>
          <a:solidFill>
            <a:srgbClr val="0070C0"/>
          </a:solidFill>
          <a:ln w="9525" algn="ctr">
            <a:solidFill>
              <a:schemeClr val="tx1"/>
            </a:solidFill>
            <a:round/>
            <a:headEnd/>
            <a:tailEnd/>
          </a:ln>
        </p:spPr>
        <p:txBody>
          <a:bodyPr/>
          <a:lstStyle/>
          <a:p>
            <a:endParaRPr lang="en-US"/>
          </a:p>
        </p:txBody>
      </p:sp>
      <p:pic>
        <p:nvPicPr>
          <p:cNvPr id="39941" name="Picture 11" descr="C:\Users\tomiku\Desktop\Puu1.png"/>
          <p:cNvPicPr>
            <a:picLocks noChangeAspect="1" noChangeArrowheads="1"/>
          </p:cNvPicPr>
          <p:nvPr/>
        </p:nvPicPr>
        <p:blipFill>
          <a:blip r:embed="rId2" cstate="print"/>
          <a:srcRect t="3700" r="819" b="70940"/>
          <a:stretch>
            <a:fillRect/>
          </a:stretch>
        </p:blipFill>
        <p:spPr bwMode="auto">
          <a:xfrm>
            <a:off x="571500" y="1143000"/>
            <a:ext cx="8069263" cy="1643063"/>
          </a:xfrm>
          <a:prstGeom prst="rect">
            <a:avLst/>
          </a:prstGeom>
          <a:noFill/>
          <a:ln w="9525">
            <a:noFill/>
            <a:miter lim="800000"/>
            <a:headEnd/>
            <a:tailEnd/>
          </a:ln>
        </p:spPr>
      </p:pic>
      <p:sp>
        <p:nvSpPr>
          <p:cNvPr id="39942" name="Suorakulmio 15"/>
          <p:cNvSpPr>
            <a:spLocks noChangeArrowheads="1"/>
          </p:cNvSpPr>
          <p:nvPr/>
        </p:nvSpPr>
        <p:spPr bwMode="auto">
          <a:xfrm>
            <a:off x="7092950" y="5715000"/>
            <a:ext cx="642938" cy="357188"/>
          </a:xfrm>
          <a:prstGeom prst="rect">
            <a:avLst/>
          </a:prstGeom>
          <a:solidFill>
            <a:srgbClr val="35EB46"/>
          </a:solidFill>
          <a:ln w="9525" algn="ctr">
            <a:solidFill>
              <a:schemeClr val="tx1"/>
            </a:solidFill>
            <a:round/>
            <a:headEnd/>
            <a:tailEnd/>
          </a:ln>
        </p:spPr>
        <p:txBody>
          <a:bodyPr/>
          <a:lstStyle/>
          <a:p>
            <a:endParaRPr lang="fi-FI" sz="1200" b="1"/>
          </a:p>
          <a:p>
            <a:r>
              <a:rPr lang="fi-FI" sz="1200" b="1"/>
              <a:t> </a:t>
            </a:r>
          </a:p>
        </p:txBody>
      </p:sp>
      <p:cxnSp>
        <p:nvCxnSpPr>
          <p:cNvPr id="39943" name="Suora nuoliyhdysviiva 17"/>
          <p:cNvCxnSpPr>
            <a:cxnSpLocks noChangeShapeType="1"/>
          </p:cNvCxnSpPr>
          <p:nvPr/>
        </p:nvCxnSpPr>
        <p:spPr bwMode="auto">
          <a:xfrm>
            <a:off x="714375" y="4429125"/>
            <a:ext cx="8143875" cy="1588"/>
          </a:xfrm>
          <a:prstGeom prst="straightConnector1">
            <a:avLst/>
          </a:prstGeom>
          <a:noFill/>
          <a:ln w="28575" algn="ctr">
            <a:solidFill>
              <a:schemeClr val="tx1"/>
            </a:solidFill>
            <a:round/>
            <a:headEnd/>
            <a:tailEnd type="arrow" w="med" len="med"/>
          </a:ln>
        </p:spPr>
      </p:cxnSp>
      <p:sp>
        <p:nvSpPr>
          <p:cNvPr id="39944" name="Tekstikehys 19"/>
          <p:cNvSpPr txBox="1">
            <a:spLocks noChangeArrowheads="1"/>
          </p:cNvSpPr>
          <p:nvPr/>
        </p:nvSpPr>
        <p:spPr bwMode="auto">
          <a:xfrm>
            <a:off x="714375" y="5786438"/>
            <a:ext cx="1285875" cy="276225"/>
          </a:xfrm>
          <a:prstGeom prst="rect">
            <a:avLst/>
          </a:prstGeom>
          <a:noFill/>
          <a:ln w="9525">
            <a:noFill/>
            <a:miter lim="800000"/>
            <a:headEnd/>
            <a:tailEnd/>
          </a:ln>
        </p:spPr>
        <p:txBody>
          <a:bodyPr>
            <a:spAutoFit/>
          </a:bodyPr>
          <a:lstStyle/>
          <a:p>
            <a:r>
              <a:rPr lang="fi-FI" sz="1200" b="1"/>
              <a:t>Fast feed</a:t>
            </a:r>
          </a:p>
        </p:txBody>
      </p:sp>
      <p:sp>
        <p:nvSpPr>
          <p:cNvPr id="39945" name="Tekstikehys 20"/>
          <p:cNvSpPr txBox="1">
            <a:spLocks noChangeArrowheads="1"/>
          </p:cNvSpPr>
          <p:nvPr/>
        </p:nvSpPr>
        <p:spPr bwMode="auto">
          <a:xfrm>
            <a:off x="2428875" y="5786438"/>
            <a:ext cx="1214438" cy="276225"/>
          </a:xfrm>
          <a:prstGeom prst="rect">
            <a:avLst/>
          </a:prstGeom>
          <a:noFill/>
          <a:ln w="9525">
            <a:noFill/>
            <a:miter lim="800000"/>
            <a:headEnd/>
            <a:tailEnd/>
          </a:ln>
        </p:spPr>
        <p:txBody>
          <a:bodyPr>
            <a:spAutoFit/>
          </a:bodyPr>
          <a:lstStyle/>
          <a:p>
            <a:r>
              <a:rPr lang="fi-FI" sz="1200" b="1"/>
              <a:t>Slow feed</a:t>
            </a:r>
          </a:p>
        </p:txBody>
      </p:sp>
      <p:sp>
        <p:nvSpPr>
          <p:cNvPr id="39946" name="Tekstikehys 21"/>
          <p:cNvSpPr txBox="1">
            <a:spLocks noChangeArrowheads="1"/>
          </p:cNvSpPr>
          <p:nvPr/>
        </p:nvSpPr>
        <p:spPr bwMode="auto">
          <a:xfrm>
            <a:off x="7680325" y="5786438"/>
            <a:ext cx="1428750" cy="276225"/>
          </a:xfrm>
          <a:prstGeom prst="rect">
            <a:avLst/>
          </a:prstGeom>
          <a:noFill/>
          <a:ln w="9525">
            <a:noFill/>
            <a:miter lim="800000"/>
            <a:headEnd/>
            <a:tailEnd/>
          </a:ln>
        </p:spPr>
        <p:txBody>
          <a:bodyPr>
            <a:spAutoFit/>
          </a:bodyPr>
          <a:lstStyle/>
          <a:p>
            <a:r>
              <a:rPr lang="fi-FI" sz="1200" b="1"/>
              <a:t>Sawing window</a:t>
            </a:r>
          </a:p>
        </p:txBody>
      </p:sp>
      <p:cxnSp>
        <p:nvCxnSpPr>
          <p:cNvPr id="39947" name="Suora yhdysviiva 27"/>
          <p:cNvCxnSpPr>
            <a:cxnSpLocks noChangeShapeType="1"/>
          </p:cNvCxnSpPr>
          <p:nvPr/>
        </p:nvCxnSpPr>
        <p:spPr bwMode="auto">
          <a:xfrm rot="5400000" flipH="1" flipV="1">
            <a:off x="-35719" y="3679032"/>
            <a:ext cx="1500187" cy="0"/>
          </a:xfrm>
          <a:prstGeom prst="line">
            <a:avLst/>
          </a:prstGeom>
          <a:noFill/>
          <a:ln w="28575" algn="ctr">
            <a:solidFill>
              <a:schemeClr val="tx1"/>
            </a:solidFill>
            <a:round/>
            <a:headEnd/>
            <a:tailEnd/>
          </a:ln>
        </p:spPr>
      </p:cxnSp>
      <p:cxnSp>
        <p:nvCxnSpPr>
          <p:cNvPr id="39948" name="Suora yhdysviiva 31"/>
          <p:cNvCxnSpPr>
            <a:cxnSpLocks noChangeShapeType="1"/>
          </p:cNvCxnSpPr>
          <p:nvPr/>
        </p:nvCxnSpPr>
        <p:spPr bwMode="auto">
          <a:xfrm>
            <a:off x="642938" y="3000375"/>
            <a:ext cx="142875" cy="0"/>
          </a:xfrm>
          <a:prstGeom prst="line">
            <a:avLst/>
          </a:prstGeom>
          <a:noFill/>
          <a:ln w="9525" algn="ctr">
            <a:solidFill>
              <a:schemeClr val="tx1"/>
            </a:solidFill>
            <a:round/>
            <a:headEnd/>
            <a:tailEnd/>
          </a:ln>
        </p:spPr>
      </p:cxnSp>
      <p:cxnSp>
        <p:nvCxnSpPr>
          <p:cNvPr id="39949" name="Suora yhdysviiva 37"/>
          <p:cNvCxnSpPr>
            <a:cxnSpLocks noChangeShapeType="1"/>
          </p:cNvCxnSpPr>
          <p:nvPr/>
        </p:nvCxnSpPr>
        <p:spPr bwMode="auto">
          <a:xfrm rot="5400000" flipH="1" flipV="1">
            <a:off x="107157" y="3607593"/>
            <a:ext cx="1428750" cy="214313"/>
          </a:xfrm>
          <a:prstGeom prst="line">
            <a:avLst/>
          </a:prstGeom>
          <a:noFill/>
          <a:ln w="28575" algn="ctr">
            <a:solidFill>
              <a:srgbClr val="FF0000"/>
            </a:solidFill>
            <a:round/>
            <a:headEnd/>
            <a:tailEnd/>
          </a:ln>
        </p:spPr>
      </p:cxnSp>
      <p:cxnSp>
        <p:nvCxnSpPr>
          <p:cNvPr id="39950" name="Suora yhdysviiva 39"/>
          <p:cNvCxnSpPr>
            <a:cxnSpLocks noChangeShapeType="1"/>
          </p:cNvCxnSpPr>
          <p:nvPr/>
        </p:nvCxnSpPr>
        <p:spPr bwMode="auto">
          <a:xfrm>
            <a:off x="928688" y="3000375"/>
            <a:ext cx="2000250" cy="0"/>
          </a:xfrm>
          <a:prstGeom prst="line">
            <a:avLst/>
          </a:prstGeom>
          <a:noFill/>
          <a:ln w="28575" algn="ctr">
            <a:solidFill>
              <a:srgbClr val="996633"/>
            </a:solidFill>
            <a:round/>
            <a:headEnd/>
            <a:tailEnd/>
          </a:ln>
        </p:spPr>
      </p:cxnSp>
      <p:cxnSp>
        <p:nvCxnSpPr>
          <p:cNvPr id="39951" name="Suora yhdysviiva 41"/>
          <p:cNvCxnSpPr>
            <a:cxnSpLocks noChangeShapeType="1"/>
          </p:cNvCxnSpPr>
          <p:nvPr/>
        </p:nvCxnSpPr>
        <p:spPr bwMode="auto">
          <a:xfrm rot="5400000">
            <a:off x="2643188" y="3286125"/>
            <a:ext cx="571500" cy="0"/>
          </a:xfrm>
          <a:prstGeom prst="line">
            <a:avLst/>
          </a:prstGeom>
          <a:noFill/>
          <a:ln w="28575" algn="ctr">
            <a:solidFill>
              <a:srgbClr val="FF0000"/>
            </a:solidFill>
            <a:round/>
            <a:headEnd/>
            <a:tailEnd/>
          </a:ln>
        </p:spPr>
      </p:cxnSp>
      <p:cxnSp>
        <p:nvCxnSpPr>
          <p:cNvPr id="39952" name="Suora yhdysviiva 43"/>
          <p:cNvCxnSpPr>
            <a:cxnSpLocks noChangeShapeType="1"/>
          </p:cNvCxnSpPr>
          <p:nvPr/>
        </p:nvCxnSpPr>
        <p:spPr bwMode="auto">
          <a:xfrm>
            <a:off x="2928938" y="3571875"/>
            <a:ext cx="285750" cy="0"/>
          </a:xfrm>
          <a:prstGeom prst="line">
            <a:avLst/>
          </a:prstGeom>
          <a:noFill/>
          <a:ln w="28575" algn="ctr">
            <a:solidFill>
              <a:srgbClr val="0070C0"/>
            </a:solidFill>
            <a:round/>
            <a:headEnd/>
            <a:tailEnd/>
          </a:ln>
        </p:spPr>
      </p:cxnSp>
      <p:sp>
        <p:nvSpPr>
          <p:cNvPr id="39953" name="Tekstikehys 44"/>
          <p:cNvSpPr txBox="1">
            <a:spLocks noChangeArrowheads="1"/>
          </p:cNvSpPr>
          <p:nvPr/>
        </p:nvSpPr>
        <p:spPr bwMode="auto">
          <a:xfrm>
            <a:off x="285750" y="2857500"/>
            <a:ext cx="714375" cy="246063"/>
          </a:xfrm>
          <a:prstGeom prst="rect">
            <a:avLst/>
          </a:prstGeom>
          <a:noFill/>
          <a:ln w="9525">
            <a:noFill/>
            <a:miter lim="800000"/>
            <a:headEnd/>
            <a:tailEnd/>
          </a:ln>
        </p:spPr>
        <p:txBody>
          <a:bodyPr>
            <a:spAutoFit/>
          </a:bodyPr>
          <a:lstStyle/>
          <a:p>
            <a:r>
              <a:rPr lang="fi-FI" sz="1000" b="1"/>
              <a:t>650 </a:t>
            </a:r>
          </a:p>
        </p:txBody>
      </p:sp>
      <p:sp>
        <p:nvSpPr>
          <p:cNvPr id="39954" name="Tekstikehys 45"/>
          <p:cNvSpPr txBox="1">
            <a:spLocks noChangeArrowheads="1"/>
          </p:cNvSpPr>
          <p:nvPr/>
        </p:nvSpPr>
        <p:spPr bwMode="auto">
          <a:xfrm>
            <a:off x="357188" y="2643188"/>
            <a:ext cx="428625" cy="246062"/>
          </a:xfrm>
          <a:prstGeom prst="rect">
            <a:avLst/>
          </a:prstGeom>
          <a:noFill/>
          <a:ln w="9525">
            <a:noFill/>
            <a:miter lim="800000"/>
            <a:headEnd/>
            <a:tailEnd/>
          </a:ln>
        </p:spPr>
        <p:txBody>
          <a:bodyPr>
            <a:spAutoFit/>
          </a:bodyPr>
          <a:lstStyle/>
          <a:p>
            <a:r>
              <a:rPr lang="fi-FI" sz="1000" b="1"/>
              <a:t>mA</a:t>
            </a:r>
          </a:p>
        </p:txBody>
      </p:sp>
      <p:sp>
        <p:nvSpPr>
          <p:cNvPr id="39955" name="Tekstikehys 46"/>
          <p:cNvSpPr txBox="1">
            <a:spLocks noChangeArrowheads="1"/>
          </p:cNvSpPr>
          <p:nvPr/>
        </p:nvSpPr>
        <p:spPr bwMode="auto">
          <a:xfrm>
            <a:off x="357188" y="4357688"/>
            <a:ext cx="285750" cy="246062"/>
          </a:xfrm>
          <a:prstGeom prst="rect">
            <a:avLst/>
          </a:prstGeom>
          <a:noFill/>
          <a:ln w="9525">
            <a:noFill/>
            <a:miter lim="800000"/>
            <a:headEnd/>
            <a:tailEnd/>
          </a:ln>
        </p:spPr>
        <p:txBody>
          <a:bodyPr>
            <a:spAutoFit/>
          </a:bodyPr>
          <a:lstStyle/>
          <a:p>
            <a:r>
              <a:rPr lang="fi-FI" sz="1000" b="1"/>
              <a:t>0</a:t>
            </a:r>
          </a:p>
        </p:txBody>
      </p:sp>
      <p:cxnSp>
        <p:nvCxnSpPr>
          <p:cNvPr id="39956" name="Suora yhdysviiva 48"/>
          <p:cNvCxnSpPr>
            <a:cxnSpLocks noChangeShapeType="1"/>
          </p:cNvCxnSpPr>
          <p:nvPr/>
        </p:nvCxnSpPr>
        <p:spPr bwMode="auto">
          <a:xfrm rot="5400000">
            <a:off x="2786063" y="4000500"/>
            <a:ext cx="857250" cy="0"/>
          </a:xfrm>
          <a:prstGeom prst="line">
            <a:avLst/>
          </a:prstGeom>
          <a:noFill/>
          <a:ln w="28575" algn="ctr">
            <a:solidFill>
              <a:srgbClr val="FF0000"/>
            </a:solidFill>
            <a:round/>
            <a:headEnd/>
            <a:tailEnd/>
          </a:ln>
        </p:spPr>
      </p:cxnSp>
      <p:cxnSp>
        <p:nvCxnSpPr>
          <p:cNvPr id="39957" name="Suora yhdysviiva 50"/>
          <p:cNvCxnSpPr>
            <a:cxnSpLocks noChangeShapeType="1"/>
          </p:cNvCxnSpPr>
          <p:nvPr/>
        </p:nvCxnSpPr>
        <p:spPr bwMode="auto">
          <a:xfrm rot="5400000" flipH="1" flipV="1">
            <a:off x="2678907" y="3607593"/>
            <a:ext cx="1428750" cy="214313"/>
          </a:xfrm>
          <a:prstGeom prst="line">
            <a:avLst/>
          </a:prstGeom>
          <a:noFill/>
          <a:ln w="28575" algn="ctr">
            <a:solidFill>
              <a:srgbClr val="FF0000"/>
            </a:solidFill>
            <a:round/>
            <a:headEnd/>
            <a:tailEnd/>
          </a:ln>
        </p:spPr>
      </p:cxnSp>
      <p:cxnSp>
        <p:nvCxnSpPr>
          <p:cNvPr id="39958" name="Suora yhdysviiva 52"/>
          <p:cNvCxnSpPr>
            <a:cxnSpLocks noChangeShapeType="1"/>
          </p:cNvCxnSpPr>
          <p:nvPr/>
        </p:nvCxnSpPr>
        <p:spPr bwMode="auto">
          <a:xfrm>
            <a:off x="3500438" y="3000375"/>
            <a:ext cx="1643062" cy="0"/>
          </a:xfrm>
          <a:prstGeom prst="line">
            <a:avLst/>
          </a:prstGeom>
          <a:noFill/>
          <a:ln w="28575" algn="ctr">
            <a:solidFill>
              <a:srgbClr val="996633"/>
            </a:solidFill>
            <a:round/>
            <a:headEnd/>
            <a:tailEnd/>
          </a:ln>
        </p:spPr>
      </p:cxnSp>
      <p:cxnSp>
        <p:nvCxnSpPr>
          <p:cNvPr id="39959" name="Suora yhdysviiva 54"/>
          <p:cNvCxnSpPr>
            <a:cxnSpLocks noChangeShapeType="1"/>
          </p:cNvCxnSpPr>
          <p:nvPr/>
        </p:nvCxnSpPr>
        <p:spPr bwMode="auto">
          <a:xfrm rot="5400000">
            <a:off x="4857750" y="3286125"/>
            <a:ext cx="571500" cy="0"/>
          </a:xfrm>
          <a:prstGeom prst="line">
            <a:avLst/>
          </a:prstGeom>
          <a:noFill/>
          <a:ln w="28575" algn="ctr">
            <a:solidFill>
              <a:srgbClr val="FF0000"/>
            </a:solidFill>
            <a:round/>
            <a:headEnd/>
            <a:tailEnd/>
          </a:ln>
        </p:spPr>
      </p:cxnSp>
      <p:cxnSp>
        <p:nvCxnSpPr>
          <p:cNvPr id="39960" name="Suora yhdysviiva 56"/>
          <p:cNvCxnSpPr>
            <a:cxnSpLocks noChangeShapeType="1"/>
          </p:cNvCxnSpPr>
          <p:nvPr/>
        </p:nvCxnSpPr>
        <p:spPr bwMode="auto">
          <a:xfrm>
            <a:off x="5143500" y="3571875"/>
            <a:ext cx="285750" cy="0"/>
          </a:xfrm>
          <a:prstGeom prst="line">
            <a:avLst/>
          </a:prstGeom>
          <a:noFill/>
          <a:ln w="28575" algn="ctr">
            <a:solidFill>
              <a:srgbClr val="0070C0"/>
            </a:solidFill>
            <a:round/>
            <a:headEnd/>
            <a:tailEnd/>
          </a:ln>
        </p:spPr>
      </p:cxnSp>
      <p:cxnSp>
        <p:nvCxnSpPr>
          <p:cNvPr id="39961" name="Suora yhdysviiva 58"/>
          <p:cNvCxnSpPr>
            <a:cxnSpLocks noChangeShapeType="1"/>
          </p:cNvCxnSpPr>
          <p:nvPr/>
        </p:nvCxnSpPr>
        <p:spPr bwMode="auto">
          <a:xfrm rot="5400000">
            <a:off x="5000625" y="4000500"/>
            <a:ext cx="857250" cy="0"/>
          </a:xfrm>
          <a:prstGeom prst="line">
            <a:avLst/>
          </a:prstGeom>
          <a:noFill/>
          <a:ln w="28575" algn="ctr">
            <a:solidFill>
              <a:srgbClr val="FF0000"/>
            </a:solidFill>
            <a:round/>
            <a:headEnd/>
            <a:tailEnd/>
          </a:ln>
        </p:spPr>
      </p:cxnSp>
      <p:cxnSp>
        <p:nvCxnSpPr>
          <p:cNvPr id="39962" name="Suora yhdysviiva 60"/>
          <p:cNvCxnSpPr>
            <a:cxnSpLocks noChangeShapeType="1"/>
          </p:cNvCxnSpPr>
          <p:nvPr/>
        </p:nvCxnSpPr>
        <p:spPr bwMode="auto">
          <a:xfrm rot="5400000" flipH="1" flipV="1">
            <a:off x="4893469" y="3607594"/>
            <a:ext cx="1428750" cy="214312"/>
          </a:xfrm>
          <a:prstGeom prst="line">
            <a:avLst/>
          </a:prstGeom>
          <a:noFill/>
          <a:ln w="28575" algn="ctr">
            <a:solidFill>
              <a:srgbClr val="FF0000"/>
            </a:solidFill>
            <a:round/>
            <a:headEnd/>
            <a:tailEnd/>
          </a:ln>
        </p:spPr>
      </p:cxnSp>
      <p:cxnSp>
        <p:nvCxnSpPr>
          <p:cNvPr id="39963" name="Suora yhdysviiva 62"/>
          <p:cNvCxnSpPr>
            <a:cxnSpLocks noChangeShapeType="1"/>
          </p:cNvCxnSpPr>
          <p:nvPr/>
        </p:nvCxnSpPr>
        <p:spPr bwMode="auto">
          <a:xfrm>
            <a:off x="5715000" y="3000375"/>
            <a:ext cx="1285875" cy="0"/>
          </a:xfrm>
          <a:prstGeom prst="line">
            <a:avLst/>
          </a:prstGeom>
          <a:noFill/>
          <a:ln w="28575" algn="ctr">
            <a:solidFill>
              <a:srgbClr val="996633"/>
            </a:solidFill>
            <a:round/>
            <a:headEnd/>
            <a:tailEnd/>
          </a:ln>
        </p:spPr>
      </p:cxnSp>
      <p:cxnSp>
        <p:nvCxnSpPr>
          <p:cNvPr id="39964" name="Suora yhdysviiva 67"/>
          <p:cNvCxnSpPr>
            <a:cxnSpLocks noChangeShapeType="1"/>
          </p:cNvCxnSpPr>
          <p:nvPr/>
        </p:nvCxnSpPr>
        <p:spPr bwMode="auto">
          <a:xfrm rot="5400000">
            <a:off x="6715125" y="3286125"/>
            <a:ext cx="571500" cy="0"/>
          </a:xfrm>
          <a:prstGeom prst="line">
            <a:avLst/>
          </a:prstGeom>
          <a:noFill/>
          <a:ln w="28575" algn="ctr">
            <a:solidFill>
              <a:srgbClr val="FF0000"/>
            </a:solidFill>
            <a:round/>
            <a:headEnd/>
            <a:tailEnd/>
          </a:ln>
        </p:spPr>
      </p:cxnSp>
      <p:cxnSp>
        <p:nvCxnSpPr>
          <p:cNvPr id="39965" name="Suora yhdysviiva 69"/>
          <p:cNvCxnSpPr>
            <a:cxnSpLocks noChangeShapeType="1"/>
          </p:cNvCxnSpPr>
          <p:nvPr/>
        </p:nvCxnSpPr>
        <p:spPr bwMode="auto">
          <a:xfrm>
            <a:off x="7000875" y="3571875"/>
            <a:ext cx="214313" cy="0"/>
          </a:xfrm>
          <a:prstGeom prst="line">
            <a:avLst/>
          </a:prstGeom>
          <a:noFill/>
          <a:ln w="28575" algn="ctr">
            <a:solidFill>
              <a:srgbClr val="0070C0"/>
            </a:solidFill>
            <a:round/>
            <a:headEnd/>
            <a:tailEnd/>
          </a:ln>
        </p:spPr>
      </p:cxnSp>
      <p:cxnSp>
        <p:nvCxnSpPr>
          <p:cNvPr id="39966" name="Suora yhdysviiva 73"/>
          <p:cNvCxnSpPr>
            <a:cxnSpLocks noChangeShapeType="1"/>
          </p:cNvCxnSpPr>
          <p:nvPr/>
        </p:nvCxnSpPr>
        <p:spPr bwMode="auto">
          <a:xfrm rot="5400000">
            <a:off x="6786563" y="4000500"/>
            <a:ext cx="857250" cy="0"/>
          </a:xfrm>
          <a:prstGeom prst="line">
            <a:avLst/>
          </a:prstGeom>
          <a:noFill/>
          <a:ln w="28575" algn="ctr">
            <a:solidFill>
              <a:srgbClr val="FF0000"/>
            </a:solidFill>
            <a:round/>
            <a:headEnd/>
            <a:tailEnd/>
          </a:ln>
        </p:spPr>
      </p:cxnSp>
      <p:cxnSp>
        <p:nvCxnSpPr>
          <p:cNvPr id="39967" name="Suora yhdysviiva 75"/>
          <p:cNvCxnSpPr>
            <a:cxnSpLocks noChangeShapeType="1"/>
          </p:cNvCxnSpPr>
          <p:nvPr/>
        </p:nvCxnSpPr>
        <p:spPr bwMode="auto">
          <a:xfrm rot="5400000" flipH="1" flipV="1">
            <a:off x="6643688" y="3643312"/>
            <a:ext cx="1428750" cy="142875"/>
          </a:xfrm>
          <a:prstGeom prst="line">
            <a:avLst/>
          </a:prstGeom>
          <a:noFill/>
          <a:ln w="28575" algn="ctr">
            <a:solidFill>
              <a:srgbClr val="FF0000"/>
            </a:solidFill>
            <a:round/>
            <a:headEnd/>
            <a:tailEnd/>
          </a:ln>
        </p:spPr>
      </p:cxnSp>
      <p:cxnSp>
        <p:nvCxnSpPr>
          <p:cNvPr id="39968" name="Suora yhdysviiva 77"/>
          <p:cNvCxnSpPr>
            <a:cxnSpLocks noChangeShapeType="1"/>
          </p:cNvCxnSpPr>
          <p:nvPr/>
        </p:nvCxnSpPr>
        <p:spPr bwMode="auto">
          <a:xfrm>
            <a:off x="7429500" y="3000375"/>
            <a:ext cx="928688" cy="0"/>
          </a:xfrm>
          <a:prstGeom prst="line">
            <a:avLst/>
          </a:prstGeom>
          <a:noFill/>
          <a:ln w="28575" algn="ctr">
            <a:solidFill>
              <a:srgbClr val="996633"/>
            </a:solidFill>
            <a:round/>
            <a:headEnd/>
            <a:tailEnd/>
          </a:ln>
        </p:spPr>
      </p:cxnSp>
      <p:cxnSp>
        <p:nvCxnSpPr>
          <p:cNvPr id="39969" name="Suora yhdysviiva 79"/>
          <p:cNvCxnSpPr>
            <a:cxnSpLocks noChangeShapeType="1"/>
          </p:cNvCxnSpPr>
          <p:nvPr/>
        </p:nvCxnSpPr>
        <p:spPr bwMode="auto">
          <a:xfrm rot="5400000">
            <a:off x="8072438" y="3286125"/>
            <a:ext cx="571500" cy="0"/>
          </a:xfrm>
          <a:prstGeom prst="line">
            <a:avLst/>
          </a:prstGeom>
          <a:noFill/>
          <a:ln w="28575" algn="ctr">
            <a:solidFill>
              <a:srgbClr val="FF0000"/>
            </a:solidFill>
            <a:round/>
            <a:headEnd/>
            <a:tailEnd/>
          </a:ln>
        </p:spPr>
      </p:cxnSp>
      <p:cxnSp>
        <p:nvCxnSpPr>
          <p:cNvPr id="39970" name="Suora yhdysviiva 82"/>
          <p:cNvCxnSpPr>
            <a:cxnSpLocks noChangeShapeType="1"/>
          </p:cNvCxnSpPr>
          <p:nvPr/>
        </p:nvCxnSpPr>
        <p:spPr bwMode="auto">
          <a:xfrm>
            <a:off x="8358188" y="3571875"/>
            <a:ext cx="214312" cy="0"/>
          </a:xfrm>
          <a:prstGeom prst="line">
            <a:avLst/>
          </a:prstGeom>
          <a:noFill/>
          <a:ln w="28575" algn="ctr">
            <a:solidFill>
              <a:srgbClr val="0070C0"/>
            </a:solidFill>
            <a:round/>
            <a:headEnd/>
            <a:tailEnd/>
          </a:ln>
        </p:spPr>
      </p:cxnSp>
      <p:cxnSp>
        <p:nvCxnSpPr>
          <p:cNvPr id="39971" name="Suora yhdysviiva 84"/>
          <p:cNvCxnSpPr>
            <a:cxnSpLocks noChangeShapeType="1"/>
          </p:cNvCxnSpPr>
          <p:nvPr/>
        </p:nvCxnSpPr>
        <p:spPr bwMode="auto">
          <a:xfrm rot="5400000">
            <a:off x="8143875" y="4000500"/>
            <a:ext cx="857250" cy="0"/>
          </a:xfrm>
          <a:prstGeom prst="line">
            <a:avLst/>
          </a:prstGeom>
          <a:noFill/>
          <a:ln w="28575" algn="ctr">
            <a:solidFill>
              <a:srgbClr val="FF0000"/>
            </a:solidFill>
            <a:round/>
            <a:headEnd/>
            <a:tailEnd/>
          </a:ln>
        </p:spPr>
      </p:cxnSp>
      <p:cxnSp>
        <p:nvCxnSpPr>
          <p:cNvPr id="39972" name="Suora nuoliyhdysviiva 93"/>
          <p:cNvCxnSpPr>
            <a:cxnSpLocks noChangeShapeType="1"/>
          </p:cNvCxnSpPr>
          <p:nvPr/>
        </p:nvCxnSpPr>
        <p:spPr bwMode="auto">
          <a:xfrm flipH="1" flipV="1">
            <a:off x="857250" y="3714750"/>
            <a:ext cx="260350" cy="1443038"/>
          </a:xfrm>
          <a:prstGeom prst="straightConnector1">
            <a:avLst/>
          </a:prstGeom>
          <a:noFill/>
          <a:ln w="9525" algn="ctr">
            <a:solidFill>
              <a:schemeClr val="tx1"/>
            </a:solidFill>
            <a:round/>
            <a:headEnd/>
            <a:tailEnd type="arrow" w="med" len="med"/>
          </a:ln>
        </p:spPr>
      </p:cxnSp>
      <p:sp>
        <p:nvSpPr>
          <p:cNvPr id="39973" name="Tekstikehys 97"/>
          <p:cNvSpPr txBox="1">
            <a:spLocks noChangeArrowheads="1"/>
          </p:cNvSpPr>
          <p:nvPr/>
        </p:nvSpPr>
        <p:spPr bwMode="auto">
          <a:xfrm>
            <a:off x="8643938" y="4500563"/>
            <a:ext cx="500062" cy="400050"/>
          </a:xfrm>
          <a:prstGeom prst="rect">
            <a:avLst/>
          </a:prstGeom>
          <a:noFill/>
          <a:ln w="9525">
            <a:noFill/>
            <a:miter lim="800000"/>
            <a:headEnd/>
            <a:tailEnd/>
          </a:ln>
        </p:spPr>
        <p:txBody>
          <a:bodyPr>
            <a:spAutoFit/>
          </a:bodyPr>
          <a:lstStyle/>
          <a:p>
            <a:r>
              <a:rPr lang="fi-FI" sz="1000" b="1"/>
              <a:t>Aika ms</a:t>
            </a:r>
          </a:p>
        </p:txBody>
      </p:sp>
      <p:cxnSp>
        <p:nvCxnSpPr>
          <p:cNvPr id="39974" name="Suora yhdysviiva 99"/>
          <p:cNvCxnSpPr>
            <a:cxnSpLocks noChangeShapeType="1"/>
          </p:cNvCxnSpPr>
          <p:nvPr/>
        </p:nvCxnSpPr>
        <p:spPr bwMode="auto">
          <a:xfrm rot="10800000" flipV="1">
            <a:off x="642938" y="3857625"/>
            <a:ext cx="142875" cy="0"/>
          </a:xfrm>
          <a:prstGeom prst="line">
            <a:avLst/>
          </a:prstGeom>
          <a:noFill/>
          <a:ln w="9525" algn="ctr">
            <a:solidFill>
              <a:schemeClr val="tx1"/>
            </a:solidFill>
            <a:round/>
            <a:headEnd/>
            <a:tailEnd/>
          </a:ln>
        </p:spPr>
      </p:cxnSp>
      <p:sp>
        <p:nvSpPr>
          <p:cNvPr id="39975" name="Tekstikehys 100"/>
          <p:cNvSpPr txBox="1">
            <a:spLocks noChangeArrowheads="1"/>
          </p:cNvSpPr>
          <p:nvPr/>
        </p:nvSpPr>
        <p:spPr bwMode="auto">
          <a:xfrm>
            <a:off x="285750" y="3786188"/>
            <a:ext cx="428625" cy="246062"/>
          </a:xfrm>
          <a:prstGeom prst="rect">
            <a:avLst/>
          </a:prstGeom>
          <a:noFill/>
          <a:ln w="9525">
            <a:noFill/>
            <a:miter lim="800000"/>
            <a:headEnd/>
            <a:tailEnd/>
          </a:ln>
        </p:spPr>
        <p:txBody>
          <a:bodyPr>
            <a:spAutoFit/>
          </a:bodyPr>
          <a:lstStyle/>
          <a:p>
            <a:r>
              <a:rPr lang="fi-FI" sz="1000" b="1"/>
              <a:t>300</a:t>
            </a:r>
          </a:p>
        </p:txBody>
      </p:sp>
      <p:cxnSp>
        <p:nvCxnSpPr>
          <p:cNvPr id="39976" name="Suora nuoliyhdysviiva 122"/>
          <p:cNvCxnSpPr>
            <a:cxnSpLocks noChangeShapeType="1"/>
          </p:cNvCxnSpPr>
          <p:nvPr/>
        </p:nvCxnSpPr>
        <p:spPr bwMode="auto">
          <a:xfrm flipV="1">
            <a:off x="3203575" y="3284538"/>
            <a:ext cx="1944688" cy="1728787"/>
          </a:xfrm>
          <a:prstGeom prst="straightConnector1">
            <a:avLst/>
          </a:prstGeom>
          <a:noFill/>
          <a:ln w="9525" algn="ctr">
            <a:solidFill>
              <a:schemeClr val="tx1"/>
            </a:solidFill>
            <a:round/>
            <a:headEnd/>
            <a:tailEnd type="arrow" w="med" len="med"/>
          </a:ln>
        </p:spPr>
      </p:cxnSp>
      <p:cxnSp>
        <p:nvCxnSpPr>
          <p:cNvPr id="39977" name="Suora nuoliyhdysviiva 126"/>
          <p:cNvCxnSpPr>
            <a:cxnSpLocks noChangeShapeType="1"/>
          </p:cNvCxnSpPr>
          <p:nvPr/>
        </p:nvCxnSpPr>
        <p:spPr bwMode="auto">
          <a:xfrm flipV="1">
            <a:off x="5202238" y="3933825"/>
            <a:ext cx="233362" cy="1084263"/>
          </a:xfrm>
          <a:prstGeom prst="straightConnector1">
            <a:avLst/>
          </a:prstGeom>
          <a:noFill/>
          <a:ln w="9525" algn="ctr">
            <a:solidFill>
              <a:schemeClr val="tx1"/>
            </a:solidFill>
            <a:round/>
            <a:headEnd/>
            <a:tailEnd type="arrow" w="med" len="med"/>
          </a:ln>
        </p:spPr>
      </p:cxnSp>
      <p:sp>
        <p:nvSpPr>
          <p:cNvPr id="39978" name="Otsikko 129"/>
          <p:cNvSpPr>
            <a:spLocks noGrp="1"/>
          </p:cNvSpPr>
          <p:nvPr>
            <p:ph type="title"/>
          </p:nvPr>
        </p:nvSpPr>
        <p:spPr>
          <a:xfrm>
            <a:off x="901700" y="44450"/>
            <a:ext cx="5902325" cy="1143000"/>
          </a:xfrm>
        </p:spPr>
        <p:txBody>
          <a:bodyPr/>
          <a:lstStyle/>
          <a:p>
            <a:r>
              <a:rPr lang="fi-FI" sz="3200" smtClean="0"/>
              <a:t>Feeding – length drive</a:t>
            </a:r>
            <a:endParaRPr lang="fi-FI" sz="2400" smtClean="0"/>
          </a:p>
        </p:txBody>
      </p:sp>
      <p:cxnSp>
        <p:nvCxnSpPr>
          <p:cNvPr id="39979" name="Suora yhdysviiva 60"/>
          <p:cNvCxnSpPr>
            <a:cxnSpLocks noChangeShapeType="1"/>
          </p:cNvCxnSpPr>
          <p:nvPr/>
        </p:nvCxnSpPr>
        <p:spPr bwMode="auto">
          <a:xfrm>
            <a:off x="3214688" y="4429125"/>
            <a:ext cx="71437" cy="0"/>
          </a:xfrm>
          <a:prstGeom prst="line">
            <a:avLst/>
          </a:prstGeom>
          <a:noFill/>
          <a:ln w="50800" algn="ctr">
            <a:solidFill>
              <a:srgbClr val="FFFF00"/>
            </a:solidFill>
            <a:round/>
            <a:headEnd/>
            <a:tailEnd/>
          </a:ln>
        </p:spPr>
      </p:cxnSp>
      <p:cxnSp>
        <p:nvCxnSpPr>
          <p:cNvPr id="39980" name="Suora yhdysviiva 62"/>
          <p:cNvCxnSpPr>
            <a:cxnSpLocks noChangeShapeType="1"/>
          </p:cNvCxnSpPr>
          <p:nvPr/>
        </p:nvCxnSpPr>
        <p:spPr bwMode="auto">
          <a:xfrm>
            <a:off x="5429250" y="4429125"/>
            <a:ext cx="71438" cy="0"/>
          </a:xfrm>
          <a:prstGeom prst="line">
            <a:avLst/>
          </a:prstGeom>
          <a:noFill/>
          <a:ln w="28575" algn="ctr">
            <a:solidFill>
              <a:srgbClr val="FFFF00"/>
            </a:solidFill>
            <a:round/>
            <a:headEnd/>
            <a:tailEnd/>
          </a:ln>
        </p:spPr>
      </p:cxnSp>
      <p:cxnSp>
        <p:nvCxnSpPr>
          <p:cNvPr id="39981" name="Suora yhdysviiva 64"/>
          <p:cNvCxnSpPr>
            <a:cxnSpLocks noChangeShapeType="1"/>
          </p:cNvCxnSpPr>
          <p:nvPr/>
        </p:nvCxnSpPr>
        <p:spPr bwMode="auto">
          <a:xfrm>
            <a:off x="7215188" y="4429125"/>
            <a:ext cx="71437" cy="0"/>
          </a:xfrm>
          <a:prstGeom prst="line">
            <a:avLst/>
          </a:prstGeom>
          <a:noFill/>
          <a:ln w="28575" algn="ctr">
            <a:solidFill>
              <a:srgbClr val="FFFF00"/>
            </a:solidFill>
            <a:round/>
            <a:headEnd/>
            <a:tailEnd/>
          </a:ln>
        </p:spPr>
      </p:cxnSp>
      <p:sp>
        <p:nvSpPr>
          <p:cNvPr id="39982" name="Suorakulmio 8"/>
          <p:cNvSpPr>
            <a:spLocks noChangeArrowheads="1"/>
          </p:cNvSpPr>
          <p:nvPr/>
        </p:nvSpPr>
        <p:spPr bwMode="auto">
          <a:xfrm>
            <a:off x="4932363" y="5715000"/>
            <a:ext cx="642937" cy="357188"/>
          </a:xfrm>
          <a:prstGeom prst="rect">
            <a:avLst/>
          </a:prstGeom>
          <a:solidFill>
            <a:srgbClr val="FFFF00"/>
          </a:solidFill>
          <a:ln w="9525" algn="ctr">
            <a:solidFill>
              <a:schemeClr val="tx1"/>
            </a:solidFill>
            <a:round/>
            <a:headEnd/>
            <a:tailEnd/>
          </a:ln>
        </p:spPr>
        <p:txBody>
          <a:bodyPr/>
          <a:lstStyle/>
          <a:p>
            <a:endParaRPr lang="en-US"/>
          </a:p>
        </p:txBody>
      </p:sp>
      <p:sp>
        <p:nvSpPr>
          <p:cNvPr id="39983" name="Tekstikehys 66"/>
          <p:cNvSpPr txBox="1">
            <a:spLocks noChangeArrowheads="1"/>
          </p:cNvSpPr>
          <p:nvPr/>
        </p:nvSpPr>
        <p:spPr bwMode="auto">
          <a:xfrm>
            <a:off x="5521325" y="5786438"/>
            <a:ext cx="1571625" cy="276225"/>
          </a:xfrm>
          <a:prstGeom prst="rect">
            <a:avLst/>
          </a:prstGeom>
          <a:noFill/>
          <a:ln w="9525">
            <a:noFill/>
            <a:miter lim="800000"/>
            <a:headEnd/>
            <a:tailEnd/>
          </a:ln>
        </p:spPr>
        <p:txBody>
          <a:bodyPr>
            <a:spAutoFit/>
          </a:bodyPr>
          <a:lstStyle/>
          <a:p>
            <a:r>
              <a:rPr lang="fi-FI" sz="1200" b="1"/>
              <a:t>Stopping advance</a:t>
            </a:r>
          </a:p>
        </p:txBody>
      </p:sp>
      <p:sp>
        <p:nvSpPr>
          <p:cNvPr id="39984" name="Suorakulmio 8"/>
          <p:cNvSpPr>
            <a:spLocks noChangeArrowheads="1"/>
          </p:cNvSpPr>
          <p:nvPr/>
        </p:nvSpPr>
        <p:spPr bwMode="auto">
          <a:xfrm>
            <a:off x="3571875" y="5715000"/>
            <a:ext cx="642938" cy="357188"/>
          </a:xfrm>
          <a:prstGeom prst="rect">
            <a:avLst/>
          </a:prstGeom>
          <a:solidFill>
            <a:srgbClr val="FF0000"/>
          </a:solidFill>
          <a:ln w="9525" algn="ctr">
            <a:solidFill>
              <a:schemeClr val="tx1"/>
            </a:solidFill>
            <a:round/>
            <a:headEnd/>
            <a:tailEnd/>
          </a:ln>
        </p:spPr>
        <p:txBody>
          <a:bodyPr/>
          <a:lstStyle/>
          <a:p>
            <a:endParaRPr lang="en-US"/>
          </a:p>
        </p:txBody>
      </p:sp>
      <p:sp>
        <p:nvSpPr>
          <p:cNvPr id="39985" name="Tekstikehys 68"/>
          <p:cNvSpPr txBox="1">
            <a:spLocks noChangeArrowheads="1"/>
          </p:cNvSpPr>
          <p:nvPr/>
        </p:nvSpPr>
        <p:spPr bwMode="auto">
          <a:xfrm>
            <a:off x="4140200" y="5786438"/>
            <a:ext cx="928688" cy="276225"/>
          </a:xfrm>
          <a:prstGeom prst="rect">
            <a:avLst/>
          </a:prstGeom>
          <a:noFill/>
          <a:ln w="9525">
            <a:noFill/>
            <a:miter lim="800000"/>
            <a:headEnd/>
            <a:tailEnd/>
          </a:ln>
        </p:spPr>
        <p:txBody>
          <a:bodyPr>
            <a:spAutoFit/>
          </a:bodyPr>
          <a:lstStyle/>
          <a:p>
            <a:r>
              <a:rPr lang="fi-FI" sz="1200" b="1"/>
              <a:t>Ramps</a:t>
            </a:r>
          </a:p>
        </p:txBody>
      </p:sp>
      <p:cxnSp>
        <p:nvCxnSpPr>
          <p:cNvPr id="39986" name="Straight Connector 62"/>
          <p:cNvCxnSpPr>
            <a:cxnSpLocks noChangeShapeType="1"/>
          </p:cNvCxnSpPr>
          <p:nvPr/>
        </p:nvCxnSpPr>
        <p:spPr bwMode="auto">
          <a:xfrm>
            <a:off x="3205163" y="4500563"/>
            <a:ext cx="214312" cy="1587"/>
          </a:xfrm>
          <a:prstGeom prst="line">
            <a:avLst/>
          </a:prstGeom>
          <a:noFill/>
          <a:ln w="34925" algn="ctr">
            <a:solidFill>
              <a:srgbClr val="35EB46"/>
            </a:solidFill>
            <a:round/>
            <a:headEnd/>
            <a:tailEnd/>
          </a:ln>
        </p:spPr>
      </p:cxnSp>
      <p:cxnSp>
        <p:nvCxnSpPr>
          <p:cNvPr id="39987" name="Straight Connector 63"/>
          <p:cNvCxnSpPr>
            <a:cxnSpLocks noChangeShapeType="1"/>
          </p:cNvCxnSpPr>
          <p:nvPr/>
        </p:nvCxnSpPr>
        <p:spPr bwMode="auto">
          <a:xfrm>
            <a:off x="5437188" y="4500563"/>
            <a:ext cx="214312" cy="1587"/>
          </a:xfrm>
          <a:prstGeom prst="line">
            <a:avLst/>
          </a:prstGeom>
          <a:noFill/>
          <a:ln w="34925" algn="ctr">
            <a:solidFill>
              <a:srgbClr val="35EB46"/>
            </a:solidFill>
            <a:round/>
            <a:headEnd/>
            <a:tailEnd/>
          </a:ln>
        </p:spPr>
      </p:cxnSp>
      <p:cxnSp>
        <p:nvCxnSpPr>
          <p:cNvPr id="39988" name="Straight Connector 64"/>
          <p:cNvCxnSpPr>
            <a:cxnSpLocks noChangeShapeType="1"/>
          </p:cNvCxnSpPr>
          <p:nvPr/>
        </p:nvCxnSpPr>
        <p:spPr bwMode="auto">
          <a:xfrm>
            <a:off x="7237413" y="4500563"/>
            <a:ext cx="214312" cy="1587"/>
          </a:xfrm>
          <a:prstGeom prst="line">
            <a:avLst/>
          </a:prstGeom>
          <a:noFill/>
          <a:ln w="34925" algn="ctr">
            <a:solidFill>
              <a:srgbClr val="35EB46"/>
            </a:solidFill>
            <a:round/>
            <a:headEnd/>
            <a:tailEnd/>
          </a:ln>
        </p:spPr>
      </p:cxnSp>
      <p:cxnSp>
        <p:nvCxnSpPr>
          <p:cNvPr id="39989" name="Suora nuoliyhdysviiva 56"/>
          <p:cNvCxnSpPr>
            <a:cxnSpLocks noChangeShapeType="1"/>
          </p:cNvCxnSpPr>
          <p:nvPr/>
        </p:nvCxnSpPr>
        <p:spPr bwMode="auto">
          <a:xfrm rot="16200000" flipV="1">
            <a:off x="7179469" y="4464844"/>
            <a:ext cx="500063" cy="428625"/>
          </a:xfrm>
          <a:prstGeom prst="straightConnector1">
            <a:avLst/>
          </a:prstGeom>
          <a:noFill/>
          <a:ln w="9525" algn="ctr">
            <a:solidFill>
              <a:schemeClr val="tx1"/>
            </a:solidFill>
            <a:round/>
            <a:headEnd/>
            <a:tailEnd type="arrow" w="med" len="med"/>
          </a:ln>
        </p:spPr>
      </p:cxnSp>
      <p:pic>
        <p:nvPicPr>
          <p:cNvPr id="39990" name="Picture 2"/>
          <p:cNvPicPr>
            <a:picLocks noChangeAspect="1" noChangeArrowheads="1"/>
          </p:cNvPicPr>
          <p:nvPr/>
        </p:nvPicPr>
        <p:blipFill>
          <a:blip r:embed="rId3" cstate="print"/>
          <a:srcRect/>
          <a:stretch>
            <a:fillRect/>
          </a:stretch>
        </p:blipFill>
        <p:spPr bwMode="auto">
          <a:xfrm>
            <a:off x="6637338" y="4941888"/>
            <a:ext cx="2363787" cy="647700"/>
          </a:xfrm>
          <a:prstGeom prst="rect">
            <a:avLst/>
          </a:prstGeom>
          <a:noFill/>
          <a:ln w="9525">
            <a:noFill/>
            <a:miter lim="800000"/>
            <a:headEnd/>
            <a:tailEnd/>
          </a:ln>
        </p:spPr>
      </p:pic>
      <p:pic>
        <p:nvPicPr>
          <p:cNvPr id="39991" name="Picture 3"/>
          <p:cNvPicPr>
            <a:picLocks noChangeAspect="1" noChangeArrowheads="1"/>
          </p:cNvPicPr>
          <p:nvPr/>
        </p:nvPicPr>
        <p:blipFill>
          <a:blip r:embed="rId4" cstate="print"/>
          <a:srcRect/>
          <a:stretch>
            <a:fillRect/>
          </a:stretch>
        </p:blipFill>
        <p:spPr bwMode="auto">
          <a:xfrm>
            <a:off x="2627313" y="1412875"/>
            <a:ext cx="2449512" cy="714375"/>
          </a:xfrm>
          <a:prstGeom prst="rect">
            <a:avLst/>
          </a:prstGeom>
          <a:noFill/>
          <a:ln w="9525">
            <a:noFill/>
            <a:miter lim="800000"/>
            <a:headEnd/>
            <a:tailEnd/>
          </a:ln>
        </p:spPr>
      </p:pic>
      <p:cxnSp>
        <p:nvCxnSpPr>
          <p:cNvPr id="39992" name="Suora nuoliyhdysviiva 122"/>
          <p:cNvCxnSpPr>
            <a:cxnSpLocks noChangeShapeType="1"/>
          </p:cNvCxnSpPr>
          <p:nvPr/>
        </p:nvCxnSpPr>
        <p:spPr bwMode="auto">
          <a:xfrm flipH="1">
            <a:off x="2987675" y="2127250"/>
            <a:ext cx="863600" cy="1373188"/>
          </a:xfrm>
          <a:prstGeom prst="straightConnector1">
            <a:avLst/>
          </a:prstGeom>
          <a:noFill/>
          <a:ln w="9525" algn="ctr">
            <a:solidFill>
              <a:schemeClr val="tx1"/>
            </a:solidFill>
            <a:round/>
            <a:headEnd/>
            <a:tailEnd type="arrow" w="med" len="med"/>
          </a:ln>
        </p:spPr>
      </p:cxnSp>
      <p:pic>
        <p:nvPicPr>
          <p:cNvPr id="39993" name="Picture 4"/>
          <p:cNvPicPr>
            <a:picLocks noChangeAspect="1" noChangeArrowheads="1"/>
          </p:cNvPicPr>
          <p:nvPr/>
        </p:nvPicPr>
        <p:blipFill>
          <a:blip r:embed="rId5" cstate="print"/>
          <a:srcRect/>
          <a:stretch>
            <a:fillRect/>
          </a:stretch>
        </p:blipFill>
        <p:spPr bwMode="auto">
          <a:xfrm>
            <a:off x="179388" y="5229225"/>
            <a:ext cx="2016125" cy="365125"/>
          </a:xfrm>
          <a:prstGeom prst="rect">
            <a:avLst/>
          </a:prstGeom>
          <a:noFill/>
          <a:ln w="9525">
            <a:noFill/>
            <a:miter lim="800000"/>
            <a:headEnd/>
            <a:tailEnd/>
          </a:ln>
        </p:spPr>
      </p:pic>
      <p:pic>
        <p:nvPicPr>
          <p:cNvPr id="39994" name="Picture 1"/>
          <p:cNvPicPr>
            <a:picLocks noChangeAspect="1" noChangeArrowheads="1"/>
          </p:cNvPicPr>
          <p:nvPr/>
        </p:nvPicPr>
        <p:blipFill>
          <a:blip r:embed="rId6" cstate="print"/>
          <a:srcRect/>
          <a:stretch>
            <a:fillRect/>
          </a:stretch>
        </p:blipFill>
        <p:spPr bwMode="auto">
          <a:xfrm>
            <a:off x="2268538" y="5013325"/>
            <a:ext cx="1871662" cy="474663"/>
          </a:xfrm>
          <a:prstGeom prst="rect">
            <a:avLst/>
          </a:prstGeom>
          <a:noFill/>
          <a:ln w="9525">
            <a:noFill/>
            <a:miter lim="800000"/>
            <a:headEnd/>
            <a:tailEnd/>
          </a:ln>
        </p:spPr>
      </p:pic>
      <p:pic>
        <p:nvPicPr>
          <p:cNvPr id="39995" name="Picture 2"/>
          <p:cNvPicPr>
            <a:picLocks noChangeAspect="1" noChangeArrowheads="1"/>
          </p:cNvPicPr>
          <p:nvPr/>
        </p:nvPicPr>
        <p:blipFill>
          <a:blip r:embed="rId7" cstate="print"/>
          <a:srcRect/>
          <a:stretch>
            <a:fillRect/>
          </a:stretch>
        </p:blipFill>
        <p:spPr bwMode="auto">
          <a:xfrm>
            <a:off x="4284663" y="5013325"/>
            <a:ext cx="1836737"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n numeron paikkamerkki 4"/>
          <p:cNvSpPr>
            <a:spLocks noGrp="1"/>
          </p:cNvSpPr>
          <p:nvPr>
            <p:ph type="sldNum" sz="quarter" idx="12"/>
          </p:nvPr>
        </p:nvSpPr>
        <p:spPr>
          <a:noFill/>
        </p:spPr>
        <p:txBody>
          <a:bodyPr/>
          <a:lstStyle/>
          <a:p>
            <a:fld id="{105775E2-28D7-47C9-B624-6C9F67485191}" type="slidenum">
              <a:rPr lang="fi-FI" smtClean="0"/>
              <a:pPr/>
              <a:t>38</a:t>
            </a:fld>
            <a:endParaRPr lang="fi-FI" smtClean="0"/>
          </a:p>
        </p:txBody>
      </p:sp>
      <p:cxnSp>
        <p:nvCxnSpPr>
          <p:cNvPr id="40963" name="Suora yhdysviiva 8"/>
          <p:cNvCxnSpPr>
            <a:cxnSpLocks noChangeShapeType="1"/>
          </p:cNvCxnSpPr>
          <p:nvPr/>
        </p:nvCxnSpPr>
        <p:spPr bwMode="auto">
          <a:xfrm>
            <a:off x="500063" y="2781300"/>
            <a:ext cx="928687" cy="0"/>
          </a:xfrm>
          <a:prstGeom prst="line">
            <a:avLst/>
          </a:prstGeom>
          <a:noFill/>
          <a:ln w="57150" algn="ctr">
            <a:solidFill>
              <a:srgbClr val="35EB46"/>
            </a:solidFill>
            <a:round/>
            <a:headEnd/>
            <a:tailEnd/>
          </a:ln>
        </p:spPr>
      </p:cxnSp>
      <p:sp>
        <p:nvSpPr>
          <p:cNvPr id="40964" name="Tekstikehys 9"/>
          <p:cNvSpPr txBox="1">
            <a:spLocks noChangeArrowheads="1"/>
          </p:cNvSpPr>
          <p:nvPr/>
        </p:nvSpPr>
        <p:spPr bwMode="auto">
          <a:xfrm>
            <a:off x="1500188" y="2647950"/>
            <a:ext cx="1357312" cy="276225"/>
          </a:xfrm>
          <a:prstGeom prst="rect">
            <a:avLst/>
          </a:prstGeom>
          <a:noFill/>
          <a:ln w="9525">
            <a:noFill/>
            <a:miter lim="800000"/>
            <a:headEnd/>
            <a:tailEnd/>
          </a:ln>
        </p:spPr>
        <p:txBody>
          <a:bodyPr>
            <a:spAutoFit/>
          </a:bodyPr>
          <a:lstStyle/>
          <a:p>
            <a:r>
              <a:rPr lang="fi-FI" sz="1200" b="1"/>
              <a:t>Sawing window</a:t>
            </a:r>
          </a:p>
        </p:txBody>
      </p:sp>
      <p:cxnSp>
        <p:nvCxnSpPr>
          <p:cNvPr id="40965" name="Suora yhdysviiva 11"/>
          <p:cNvCxnSpPr>
            <a:cxnSpLocks noChangeShapeType="1"/>
          </p:cNvCxnSpPr>
          <p:nvPr/>
        </p:nvCxnSpPr>
        <p:spPr bwMode="auto">
          <a:xfrm>
            <a:off x="500063" y="3068638"/>
            <a:ext cx="928687" cy="0"/>
          </a:xfrm>
          <a:prstGeom prst="line">
            <a:avLst/>
          </a:prstGeom>
          <a:noFill/>
          <a:ln w="57150" algn="ctr">
            <a:solidFill>
              <a:srgbClr val="FFFF00"/>
            </a:solidFill>
            <a:round/>
            <a:headEnd/>
            <a:tailEnd/>
          </a:ln>
        </p:spPr>
      </p:cxnSp>
      <p:sp>
        <p:nvSpPr>
          <p:cNvPr id="40966" name="Tekstikehys 12"/>
          <p:cNvSpPr txBox="1">
            <a:spLocks noChangeArrowheads="1"/>
          </p:cNvSpPr>
          <p:nvPr/>
        </p:nvSpPr>
        <p:spPr bwMode="auto">
          <a:xfrm>
            <a:off x="1500188" y="2936875"/>
            <a:ext cx="1428750" cy="276225"/>
          </a:xfrm>
          <a:prstGeom prst="rect">
            <a:avLst/>
          </a:prstGeom>
          <a:noFill/>
          <a:ln w="9525">
            <a:noFill/>
            <a:miter lim="800000"/>
            <a:headEnd/>
            <a:tailEnd/>
          </a:ln>
        </p:spPr>
        <p:txBody>
          <a:bodyPr>
            <a:spAutoFit/>
          </a:bodyPr>
          <a:lstStyle/>
          <a:p>
            <a:r>
              <a:rPr lang="fi-FI" sz="1200" b="1"/>
              <a:t>Head stops</a:t>
            </a:r>
          </a:p>
        </p:txBody>
      </p:sp>
      <p:cxnSp>
        <p:nvCxnSpPr>
          <p:cNvPr id="40967" name="Suora yhdysviiva 14"/>
          <p:cNvCxnSpPr>
            <a:cxnSpLocks noChangeShapeType="1"/>
          </p:cNvCxnSpPr>
          <p:nvPr/>
        </p:nvCxnSpPr>
        <p:spPr bwMode="auto">
          <a:xfrm rot="5400000" flipH="1" flipV="1">
            <a:off x="6143625" y="4572000"/>
            <a:ext cx="0" cy="0"/>
          </a:xfrm>
          <a:prstGeom prst="line">
            <a:avLst/>
          </a:prstGeom>
          <a:noFill/>
          <a:ln w="9525" algn="ctr">
            <a:solidFill>
              <a:schemeClr val="tx1"/>
            </a:solidFill>
            <a:round/>
            <a:headEnd/>
            <a:tailEnd/>
          </a:ln>
        </p:spPr>
      </p:cxnSp>
      <p:cxnSp>
        <p:nvCxnSpPr>
          <p:cNvPr id="40968" name="Suora yhdysviiva 13"/>
          <p:cNvCxnSpPr>
            <a:cxnSpLocks noChangeShapeType="1"/>
          </p:cNvCxnSpPr>
          <p:nvPr/>
        </p:nvCxnSpPr>
        <p:spPr bwMode="auto">
          <a:xfrm>
            <a:off x="785813" y="4214813"/>
            <a:ext cx="7286625" cy="0"/>
          </a:xfrm>
          <a:prstGeom prst="line">
            <a:avLst/>
          </a:prstGeom>
          <a:noFill/>
          <a:ln w="57150" algn="ctr">
            <a:solidFill>
              <a:schemeClr val="tx1"/>
            </a:solidFill>
            <a:round/>
            <a:headEnd/>
            <a:tailEnd/>
          </a:ln>
        </p:spPr>
      </p:cxnSp>
      <p:cxnSp>
        <p:nvCxnSpPr>
          <p:cNvPr id="40969" name="Suora yhdysviiva 20"/>
          <p:cNvCxnSpPr>
            <a:cxnSpLocks noChangeShapeType="1"/>
          </p:cNvCxnSpPr>
          <p:nvPr/>
        </p:nvCxnSpPr>
        <p:spPr bwMode="auto">
          <a:xfrm rot="5400000">
            <a:off x="4071938" y="4214813"/>
            <a:ext cx="571500" cy="0"/>
          </a:xfrm>
          <a:prstGeom prst="line">
            <a:avLst/>
          </a:prstGeom>
          <a:noFill/>
          <a:ln w="38100" algn="ctr">
            <a:solidFill>
              <a:srgbClr val="35EB46"/>
            </a:solidFill>
            <a:round/>
            <a:headEnd/>
            <a:tailEnd/>
          </a:ln>
        </p:spPr>
      </p:cxnSp>
      <p:cxnSp>
        <p:nvCxnSpPr>
          <p:cNvPr id="40970" name="Suora yhdysviiva 22"/>
          <p:cNvCxnSpPr>
            <a:cxnSpLocks noChangeShapeType="1"/>
          </p:cNvCxnSpPr>
          <p:nvPr/>
        </p:nvCxnSpPr>
        <p:spPr bwMode="auto">
          <a:xfrm rot="5400000">
            <a:off x="4250531" y="4107657"/>
            <a:ext cx="1071563" cy="0"/>
          </a:xfrm>
          <a:prstGeom prst="line">
            <a:avLst/>
          </a:prstGeom>
          <a:noFill/>
          <a:ln w="9525" algn="ctr">
            <a:solidFill>
              <a:schemeClr val="tx1"/>
            </a:solidFill>
            <a:round/>
            <a:headEnd/>
            <a:tailEnd/>
          </a:ln>
        </p:spPr>
      </p:cxnSp>
      <p:sp>
        <p:nvSpPr>
          <p:cNvPr id="40971" name="Tekstikehys 23"/>
          <p:cNvSpPr txBox="1">
            <a:spLocks noChangeArrowheads="1"/>
          </p:cNvSpPr>
          <p:nvPr/>
        </p:nvSpPr>
        <p:spPr bwMode="auto">
          <a:xfrm>
            <a:off x="4071938" y="4857750"/>
            <a:ext cx="285750" cy="276225"/>
          </a:xfrm>
          <a:prstGeom prst="rect">
            <a:avLst/>
          </a:prstGeom>
          <a:noFill/>
          <a:ln w="9525">
            <a:noFill/>
            <a:miter lim="800000"/>
            <a:headEnd/>
            <a:tailEnd/>
          </a:ln>
        </p:spPr>
        <p:txBody>
          <a:bodyPr>
            <a:spAutoFit/>
          </a:bodyPr>
          <a:lstStyle/>
          <a:p>
            <a:r>
              <a:rPr lang="fi-FI" sz="1200" b="1"/>
              <a:t>0</a:t>
            </a:r>
          </a:p>
        </p:txBody>
      </p:sp>
      <p:cxnSp>
        <p:nvCxnSpPr>
          <p:cNvPr id="40972" name="Suora yhdysviiva 28"/>
          <p:cNvCxnSpPr>
            <a:cxnSpLocks noChangeShapeType="1"/>
          </p:cNvCxnSpPr>
          <p:nvPr/>
        </p:nvCxnSpPr>
        <p:spPr bwMode="auto">
          <a:xfrm rot="5400000">
            <a:off x="714375" y="4214813"/>
            <a:ext cx="1000125" cy="0"/>
          </a:xfrm>
          <a:prstGeom prst="line">
            <a:avLst/>
          </a:prstGeom>
          <a:noFill/>
          <a:ln w="9525" algn="ctr">
            <a:solidFill>
              <a:schemeClr val="tx1"/>
            </a:solidFill>
            <a:round/>
            <a:headEnd/>
            <a:tailEnd/>
          </a:ln>
        </p:spPr>
      </p:cxnSp>
      <p:cxnSp>
        <p:nvCxnSpPr>
          <p:cNvPr id="40973" name="Suora yhdysviiva 30"/>
          <p:cNvCxnSpPr>
            <a:cxnSpLocks noChangeShapeType="1"/>
          </p:cNvCxnSpPr>
          <p:nvPr/>
        </p:nvCxnSpPr>
        <p:spPr bwMode="auto">
          <a:xfrm rot="5400000">
            <a:off x="1714500" y="4214813"/>
            <a:ext cx="1000125" cy="0"/>
          </a:xfrm>
          <a:prstGeom prst="line">
            <a:avLst/>
          </a:prstGeom>
          <a:noFill/>
          <a:ln w="9525" algn="ctr">
            <a:solidFill>
              <a:schemeClr val="tx1"/>
            </a:solidFill>
            <a:round/>
            <a:headEnd/>
            <a:tailEnd/>
          </a:ln>
        </p:spPr>
      </p:cxnSp>
      <p:cxnSp>
        <p:nvCxnSpPr>
          <p:cNvPr id="40974" name="Suora yhdysviiva 32"/>
          <p:cNvCxnSpPr>
            <a:cxnSpLocks noChangeShapeType="1"/>
          </p:cNvCxnSpPr>
          <p:nvPr/>
        </p:nvCxnSpPr>
        <p:spPr bwMode="auto">
          <a:xfrm rot="5400000">
            <a:off x="2714625" y="4214813"/>
            <a:ext cx="1000125" cy="0"/>
          </a:xfrm>
          <a:prstGeom prst="line">
            <a:avLst/>
          </a:prstGeom>
          <a:noFill/>
          <a:ln w="9525" algn="ctr">
            <a:solidFill>
              <a:schemeClr val="tx1"/>
            </a:solidFill>
            <a:round/>
            <a:headEnd/>
            <a:tailEnd/>
          </a:ln>
        </p:spPr>
      </p:cxnSp>
      <p:cxnSp>
        <p:nvCxnSpPr>
          <p:cNvPr id="40975" name="Suora yhdysviiva 34"/>
          <p:cNvCxnSpPr>
            <a:cxnSpLocks noChangeShapeType="1"/>
          </p:cNvCxnSpPr>
          <p:nvPr/>
        </p:nvCxnSpPr>
        <p:spPr bwMode="auto">
          <a:xfrm rot="5400000">
            <a:off x="4607719" y="4179094"/>
            <a:ext cx="1071562" cy="0"/>
          </a:xfrm>
          <a:prstGeom prst="line">
            <a:avLst/>
          </a:prstGeom>
          <a:noFill/>
          <a:ln w="9525" algn="ctr">
            <a:solidFill>
              <a:schemeClr val="tx1"/>
            </a:solidFill>
            <a:round/>
            <a:headEnd/>
            <a:tailEnd/>
          </a:ln>
        </p:spPr>
      </p:cxnSp>
      <p:cxnSp>
        <p:nvCxnSpPr>
          <p:cNvPr id="40976" name="Suora yhdysviiva 36"/>
          <p:cNvCxnSpPr>
            <a:cxnSpLocks noChangeShapeType="1"/>
          </p:cNvCxnSpPr>
          <p:nvPr/>
        </p:nvCxnSpPr>
        <p:spPr bwMode="auto">
          <a:xfrm rot="5400000">
            <a:off x="5536407" y="4179094"/>
            <a:ext cx="1071562" cy="0"/>
          </a:xfrm>
          <a:prstGeom prst="line">
            <a:avLst/>
          </a:prstGeom>
          <a:noFill/>
          <a:ln w="9525" algn="ctr">
            <a:solidFill>
              <a:schemeClr val="tx1"/>
            </a:solidFill>
            <a:round/>
            <a:headEnd/>
            <a:tailEnd/>
          </a:ln>
        </p:spPr>
      </p:cxnSp>
      <p:cxnSp>
        <p:nvCxnSpPr>
          <p:cNvPr id="40977" name="Suora yhdysviiva 38"/>
          <p:cNvCxnSpPr>
            <a:cxnSpLocks noChangeShapeType="1"/>
          </p:cNvCxnSpPr>
          <p:nvPr/>
        </p:nvCxnSpPr>
        <p:spPr bwMode="auto">
          <a:xfrm rot="5400000">
            <a:off x="6536532" y="4179094"/>
            <a:ext cx="1071562" cy="0"/>
          </a:xfrm>
          <a:prstGeom prst="line">
            <a:avLst/>
          </a:prstGeom>
          <a:noFill/>
          <a:ln w="9525" algn="ctr">
            <a:solidFill>
              <a:schemeClr val="tx1"/>
            </a:solidFill>
            <a:round/>
            <a:headEnd/>
            <a:tailEnd/>
          </a:ln>
        </p:spPr>
      </p:cxnSp>
      <p:sp>
        <p:nvSpPr>
          <p:cNvPr id="40978" name="Tekstikehys 39"/>
          <p:cNvSpPr txBox="1">
            <a:spLocks noChangeArrowheads="1"/>
          </p:cNvSpPr>
          <p:nvPr/>
        </p:nvSpPr>
        <p:spPr bwMode="auto">
          <a:xfrm>
            <a:off x="3000375" y="4857750"/>
            <a:ext cx="500063" cy="276225"/>
          </a:xfrm>
          <a:prstGeom prst="rect">
            <a:avLst/>
          </a:prstGeom>
          <a:noFill/>
          <a:ln w="9525">
            <a:noFill/>
            <a:miter lim="800000"/>
            <a:headEnd/>
            <a:tailEnd/>
          </a:ln>
        </p:spPr>
        <p:txBody>
          <a:bodyPr>
            <a:spAutoFit/>
          </a:bodyPr>
          <a:lstStyle/>
          <a:p>
            <a:r>
              <a:rPr lang="fi-FI" sz="1200" b="1"/>
              <a:t>150</a:t>
            </a:r>
          </a:p>
        </p:txBody>
      </p:sp>
      <p:sp>
        <p:nvSpPr>
          <p:cNvPr id="40979" name="Tekstikehys 40"/>
          <p:cNvSpPr txBox="1">
            <a:spLocks noChangeArrowheads="1"/>
          </p:cNvSpPr>
          <p:nvPr/>
        </p:nvSpPr>
        <p:spPr bwMode="auto">
          <a:xfrm>
            <a:off x="2000250" y="4857750"/>
            <a:ext cx="571500" cy="276225"/>
          </a:xfrm>
          <a:prstGeom prst="rect">
            <a:avLst/>
          </a:prstGeom>
          <a:noFill/>
          <a:ln w="9525">
            <a:noFill/>
            <a:miter lim="800000"/>
            <a:headEnd/>
            <a:tailEnd/>
          </a:ln>
        </p:spPr>
        <p:txBody>
          <a:bodyPr>
            <a:spAutoFit/>
          </a:bodyPr>
          <a:lstStyle/>
          <a:p>
            <a:r>
              <a:rPr lang="fi-FI" sz="1200" b="1"/>
              <a:t>300</a:t>
            </a:r>
          </a:p>
        </p:txBody>
      </p:sp>
      <p:sp>
        <p:nvSpPr>
          <p:cNvPr id="40980" name="Tekstikehys 41"/>
          <p:cNvSpPr txBox="1">
            <a:spLocks noChangeArrowheads="1"/>
          </p:cNvSpPr>
          <p:nvPr/>
        </p:nvSpPr>
        <p:spPr bwMode="auto">
          <a:xfrm>
            <a:off x="1000125" y="4857750"/>
            <a:ext cx="785813" cy="276225"/>
          </a:xfrm>
          <a:prstGeom prst="rect">
            <a:avLst/>
          </a:prstGeom>
          <a:noFill/>
          <a:ln w="9525">
            <a:noFill/>
            <a:miter lim="800000"/>
            <a:headEnd/>
            <a:tailEnd/>
          </a:ln>
        </p:spPr>
        <p:txBody>
          <a:bodyPr>
            <a:spAutoFit/>
          </a:bodyPr>
          <a:lstStyle/>
          <a:p>
            <a:r>
              <a:rPr lang="fi-FI" sz="1200" b="1"/>
              <a:t>450</a:t>
            </a:r>
          </a:p>
        </p:txBody>
      </p:sp>
      <p:sp>
        <p:nvSpPr>
          <p:cNvPr id="40981" name="Tekstikehys 42"/>
          <p:cNvSpPr txBox="1">
            <a:spLocks noChangeArrowheads="1"/>
          </p:cNvSpPr>
          <p:nvPr/>
        </p:nvSpPr>
        <p:spPr bwMode="auto">
          <a:xfrm>
            <a:off x="142875" y="4857750"/>
            <a:ext cx="642938" cy="276225"/>
          </a:xfrm>
          <a:prstGeom prst="rect">
            <a:avLst/>
          </a:prstGeom>
          <a:noFill/>
          <a:ln w="9525">
            <a:noFill/>
            <a:miter lim="800000"/>
            <a:headEnd/>
            <a:tailEnd/>
          </a:ln>
        </p:spPr>
        <p:txBody>
          <a:bodyPr>
            <a:spAutoFit/>
          </a:bodyPr>
          <a:lstStyle/>
          <a:p>
            <a:r>
              <a:rPr lang="fi-FI" sz="1200" b="1"/>
              <a:t>mm</a:t>
            </a:r>
          </a:p>
        </p:txBody>
      </p:sp>
      <p:sp>
        <p:nvSpPr>
          <p:cNvPr id="40982" name="Tekstikehys 43"/>
          <p:cNvSpPr txBox="1">
            <a:spLocks noChangeArrowheads="1"/>
          </p:cNvSpPr>
          <p:nvPr/>
        </p:nvSpPr>
        <p:spPr bwMode="auto">
          <a:xfrm>
            <a:off x="4929188" y="4857750"/>
            <a:ext cx="571500" cy="276225"/>
          </a:xfrm>
          <a:prstGeom prst="rect">
            <a:avLst/>
          </a:prstGeom>
          <a:noFill/>
          <a:ln w="9525">
            <a:noFill/>
            <a:miter lim="800000"/>
            <a:headEnd/>
            <a:tailEnd/>
          </a:ln>
        </p:spPr>
        <p:txBody>
          <a:bodyPr>
            <a:spAutoFit/>
          </a:bodyPr>
          <a:lstStyle/>
          <a:p>
            <a:r>
              <a:rPr lang="fi-FI" sz="1200" b="1"/>
              <a:t>150</a:t>
            </a:r>
          </a:p>
        </p:txBody>
      </p:sp>
      <p:sp>
        <p:nvSpPr>
          <p:cNvPr id="40983" name="Tekstikehys 44"/>
          <p:cNvSpPr txBox="1">
            <a:spLocks noChangeArrowheads="1"/>
          </p:cNvSpPr>
          <p:nvPr/>
        </p:nvSpPr>
        <p:spPr bwMode="auto">
          <a:xfrm>
            <a:off x="5857875" y="4857750"/>
            <a:ext cx="500063" cy="276225"/>
          </a:xfrm>
          <a:prstGeom prst="rect">
            <a:avLst/>
          </a:prstGeom>
          <a:noFill/>
          <a:ln w="9525">
            <a:noFill/>
            <a:miter lim="800000"/>
            <a:headEnd/>
            <a:tailEnd/>
          </a:ln>
        </p:spPr>
        <p:txBody>
          <a:bodyPr>
            <a:spAutoFit/>
          </a:bodyPr>
          <a:lstStyle/>
          <a:p>
            <a:r>
              <a:rPr lang="fi-FI" sz="1200" b="1"/>
              <a:t>300</a:t>
            </a:r>
          </a:p>
        </p:txBody>
      </p:sp>
      <p:sp>
        <p:nvSpPr>
          <p:cNvPr id="40984" name="Tekstikehys 45"/>
          <p:cNvSpPr txBox="1">
            <a:spLocks noChangeArrowheads="1"/>
          </p:cNvSpPr>
          <p:nvPr/>
        </p:nvSpPr>
        <p:spPr bwMode="auto">
          <a:xfrm>
            <a:off x="6858000" y="4857750"/>
            <a:ext cx="714375" cy="276225"/>
          </a:xfrm>
          <a:prstGeom prst="rect">
            <a:avLst/>
          </a:prstGeom>
          <a:noFill/>
          <a:ln w="9525">
            <a:noFill/>
            <a:miter lim="800000"/>
            <a:headEnd/>
            <a:tailEnd/>
          </a:ln>
        </p:spPr>
        <p:txBody>
          <a:bodyPr>
            <a:spAutoFit/>
          </a:bodyPr>
          <a:lstStyle/>
          <a:p>
            <a:r>
              <a:rPr lang="fi-FI" sz="1200" b="1"/>
              <a:t>450</a:t>
            </a:r>
          </a:p>
        </p:txBody>
      </p:sp>
      <p:pic>
        <p:nvPicPr>
          <p:cNvPr id="40985" name="Picture 14"/>
          <p:cNvPicPr>
            <a:picLocks noChangeAspect="1" noChangeArrowheads="1"/>
          </p:cNvPicPr>
          <p:nvPr/>
        </p:nvPicPr>
        <p:blipFill>
          <a:blip r:embed="rId2" cstate="print"/>
          <a:srcRect l="59560" t="33691" r="16727" b="53123"/>
          <a:stretch>
            <a:fillRect/>
          </a:stretch>
        </p:blipFill>
        <p:spPr bwMode="auto">
          <a:xfrm>
            <a:off x="1071563" y="5143500"/>
            <a:ext cx="5286375" cy="1106488"/>
          </a:xfrm>
          <a:prstGeom prst="rect">
            <a:avLst/>
          </a:prstGeom>
          <a:noFill/>
          <a:ln w="9525">
            <a:noFill/>
            <a:miter lim="800000"/>
            <a:headEnd/>
            <a:tailEnd/>
          </a:ln>
        </p:spPr>
      </p:pic>
      <p:cxnSp>
        <p:nvCxnSpPr>
          <p:cNvPr id="40986" name="Suora nuoliyhdysviiva 49"/>
          <p:cNvCxnSpPr>
            <a:cxnSpLocks noChangeShapeType="1"/>
          </p:cNvCxnSpPr>
          <p:nvPr/>
        </p:nvCxnSpPr>
        <p:spPr bwMode="auto">
          <a:xfrm rot="5400000">
            <a:off x="3715544" y="3571081"/>
            <a:ext cx="285750" cy="1588"/>
          </a:xfrm>
          <a:prstGeom prst="straightConnector1">
            <a:avLst/>
          </a:prstGeom>
          <a:noFill/>
          <a:ln w="9525" algn="ctr">
            <a:solidFill>
              <a:schemeClr val="tx1"/>
            </a:solidFill>
            <a:round/>
            <a:headEnd/>
            <a:tailEnd type="arrow" w="med" len="med"/>
          </a:ln>
        </p:spPr>
      </p:cxnSp>
      <p:cxnSp>
        <p:nvCxnSpPr>
          <p:cNvPr id="40987" name="Straight Connector 38"/>
          <p:cNvCxnSpPr>
            <a:cxnSpLocks noChangeShapeType="1"/>
          </p:cNvCxnSpPr>
          <p:nvPr/>
        </p:nvCxnSpPr>
        <p:spPr bwMode="auto">
          <a:xfrm>
            <a:off x="500063" y="3355975"/>
            <a:ext cx="928687" cy="1588"/>
          </a:xfrm>
          <a:prstGeom prst="line">
            <a:avLst/>
          </a:prstGeom>
          <a:noFill/>
          <a:ln w="50800" algn="ctr">
            <a:solidFill>
              <a:srgbClr val="C00000"/>
            </a:solidFill>
            <a:round/>
            <a:headEnd/>
            <a:tailEnd/>
          </a:ln>
        </p:spPr>
      </p:cxnSp>
      <p:sp>
        <p:nvSpPr>
          <p:cNvPr id="40988" name="TextBox 39"/>
          <p:cNvSpPr txBox="1">
            <a:spLocks noChangeArrowheads="1"/>
          </p:cNvSpPr>
          <p:nvPr/>
        </p:nvSpPr>
        <p:spPr bwMode="auto">
          <a:xfrm>
            <a:off x="1500188" y="3224213"/>
            <a:ext cx="1511300" cy="276225"/>
          </a:xfrm>
          <a:prstGeom prst="rect">
            <a:avLst/>
          </a:prstGeom>
          <a:noFill/>
          <a:ln w="9525">
            <a:noFill/>
            <a:miter lim="800000"/>
            <a:headEnd/>
            <a:tailEnd/>
          </a:ln>
        </p:spPr>
        <p:txBody>
          <a:bodyPr wrap="none">
            <a:spAutoFit/>
          </a:bodyPr>
          <a:lstStyle/>
          <a:p>
            <a:r>
              <a:rPr lang="fi-FI" sz="1200" b="1"/>
              <a:t>Stopping advance</a:t>
            </a:r>
            <a:endParaRPr lang="en-US" sz="1200" b="1"/>
          </a:p>
        </p:txBody>
      </p:sp>
      <p:cxnSp>
        <p:nvCxnSpPr>
          <p:cNvPr id="40989" name="Straight Connector 40"/>
          <p:cNvCxnSpPr>
            <a:cxnSpLocks noChangeShapeType="1"/>
          </p:cNvCxnSpPr>
          <p:nvPr/>
        </p:nvCxnSpPr>
        <p:spPr bwMode="auto">
          <a:xfrm rot="5400000" flipH="1" flipV="1">
            <a:off x="3466307" y="4248944"/>
            <a:ext cx="641350" cy="1587"/>
          </a:xfrm>
          <a:prstGeom prst="line">
            <a:avLst/>
          </a:prstGeom>
          <a:noFill/>
          <a:ln w="50800" algn="ctr">
            <a:solidFill>
              <a:srgbClr val="C00000"/>
            </a:solidFill>
            <a:round/>
            <a:headEnd/>
            <a:tailEnd/>
          </a:ln>
        </p:spPr>
      </p:cxnSp>
      <p:cxnSp>
        <p:nvCxnSpPr>
          <p:cNvPr id="40990" name="Suora yhdysviiva 26"/>
          <p:cNvCxnSpPr>
            <a:cxnSpLocks noChangeShapeType="1"/>
          </p:cNvCxnSpPr>
          <p:nvPr/>
        </p:nvCxnSpPr>
        <p:spPr bwMode="auto">
          <a:xfrm rot="5400000">
            <a:off x="3321843" y="4250532"/>
            <a:ext cx="1071563" cy="0"/>
          </a:xfrm>
          <a:prstGeom prst="line">
            <a:avLst/>
          </a:prstGeom>
          <a:noFill/>
          <a:ln w="38100" algn="ctr">
            <a:solidFill>
              <a:srgbClr val="FFFF00"/>
            </a:solidFill>
            <a:round/>
            <a:headEnd/>
            <a:tailEnd/>
          </a:ln>
        </p:spPr>
      </p:cxnSp>
      <p:pic>
        <p:nvPicPr>
          <p:cNvPr id="40991" name="Picture 15"/>
          <p:cNvPicPr>
            <a:picLocks noChangeAspect="1" noChangeArrowheads="1"/>
          </p:cNvPicPr>
          <p:nvPr/>
        </p:nvPicPr>
        <p:blipFill>
          <a:blip r:embed="rId3" cstate="print"/>
          <a:srcRect l="63971" t="71045" r="33548" b="22363"/>
          <a:stretch>
            <a:fillRect/>
          </a:stretch>
        </p:blipFill>
        <p:spPr bwMode="auto">
          <a:xfrm>
            <a:off x="4000500" y="4000500"/>
            <a:ext cx="214313" cy="214313"/>
          </a:xfrm>
          <a:prstGeom prst="rect">
            <a:avLst/>
          </a:prstGeom>
          <a:noFill/>
          <a:ln w="9525">
            <a:noFill/>
            <a:miter lim="800000"/>
            <a:headEnd/>
            <a:tailEnd/>
          </a:ln>
        </p:spPr>
      </p:pic>
      <p:cxnSp>
        <p:nvCxnSpPr>
          <p:cNvPr id="40992" name="Suora yhdysviiva 18"/>
          <p:cNvCxnSpPr>
            <a:cxnSpLocks noChangeShapeType="1"/>
          </p:cNvCxnSpPr>
          <p:nvPr/>
        </p:nvCxnSpPr>
        <p:spPr bwMode="auto">
          <a:xfrm rot="5400000">
            <a:off x="3786188" y="4214813"/>
            <a:ext cx="571500" cy="0"/>
          </a:xfrm>
          <a:prstGeom prst="line">
            <a:avLst/>
          </a:prstGeom>
          <a:noFill/>
          <a:ln w="38100" algn="ctr">
            <a:solidFill>
              <a:srgbClr val="35EB46"/>
            </a:solidFill>
            <a:round/>
            <a:headEnd/>
            <a:tailEnd/>
          </a:ln>
        </p:spPr>
      </p:cxnSp>
      <p:pic>
        <p:nvPicPr>
          <p:cNvPr id="40993" name="Picture 15"/>
          <p:cNvPicPr>
            <a:picLocks noChangeAspect="1" noChangeArrowheads="1"/>
          </p:cNvPicPr>
          <p:nvPr/>
        </p:nvPicPr>
        <p:blipFill>
          <a:blip r:embed="rId3" cstate="print"/>
          <a:srcRect l="63971" t="71045" r="33548" b="22363"/>
          <a:stretch>
            <a:fillRect/>
          </a:stretch>
        </p:blipFill>
        <p:spPr bwMode="auto">
          <a:xfrm>
            <a:off x="3857625" y="4000500"/>
            <a:ext cx="214313" cy="214313"/>
          </a:xfrm>
          <a:prstGeom prst="rect">
            <a:avLst/>
          </a:prstGeom>
          <a:noFill/>
          <a:ln w="9525">
            <a:noFill/>
            <a:miter lim="800000"/>
            <a:headEnd/>
            <a:tailEnd/>
          </a:ln>
        </p:spPr>
      </p:pic>
      <p:sp>
        <p:nvSpPr>
          <p:cNvPr id="40994" name="Otsikko 129"/>
          <p:cNvSpPr>
            <a:spLocks noGrp="1"/>
          </p:cNvSpPr>
          <p:nvPr>
            <p:ph type="title"/>
          </p:nvPr>
        </p:nvSpPr>
        <p:spPr>
          <a:xfrm>
            <a:off x="901700" y="44450"/>
            <a:ext cx="5183188" cy="1143000"/>
          </a:xfrm>
        </p:spPr>
        <p:txBody>
          <a:bodyPr/>
          <a:lstStyle/>
          <a:p>
            <a:r>
              <a:rPr lang="fi-FI" sz="3200" smtClean="0"/>
              <a:t>Feeding – length drive</a:t>
            </a:r>
            <a:endParaRPr lang="fi-FI" sz="2400" smtClean="0"/>
          </a:p>
        </p:txBody>
      </p:sp>
      <p:sp>
        <p:nvSpPr>
          <p:cNvPr id="43" name="Tekstikehys 42"/>
          <p:cNvSpPr txBox="1"/>
          <p:nvPr/>
        </p:nvSpPr>
        <p:spPr>
          <a:xfrm>
            <a:off x="323850" y="981075"/>
            <a:ext cx="3671888" cy="1076325"/>
          </a:xfrm>
          <a:prstGeom prst="rect">
            <a:avLst/>
          </a:prstGeom>
          <a:noFill/>
        </p:spPr>
        <p:txBody>
          <a:bodyPr>
            <a:spAutoFit/>
          </a:bodyPr>
          <a:lstStyle/>
          <a:p>
            <a:pPr>
              <a:defRPr/>
            </a:pPr>
            <a:r>
              <a:rPr lang="fi-FI" sz="1600" dirty="0" err="1"/>
              <a:t>Sawing</a:t>
            </a:r>
            <a:r>
              <a:rPr lang="fi-FI" sz="1600" dirty="0"/>
              <a:t> </a:t>
            </a:r>
            <a:r>
              <a:rPr lang="fi-FI" sz="1600" dirty="0" err="1"/>
              <a:t>window</a:t>
            </a:r>
            <a:r>
              <a:rPr lang="fi-FI" sz="1600" dirty="0"/>
              <a:t> </a:t>
            </a:r>
            <a:r>
              <a:rPr lang="fi-FI" sz="1600" dirty="0" err="1"/>
              <a:t>search</a:t>
            </a:r>
            <a:endParaRPr lang="fi-FI" sz="1600" dirty="0"/>
          </a:p>
          <a:p>
            <a:pPr marL="228600" indent="-228600">
              <a:buFont typeface="+mj-lt"/>
              <a:buAutoNum type="arabicPeriod"/>
              <a:defRPr/>
            </a:pPr>
            <a:r>
              <a:rPr lang="fi-FI" sz="1200" dirty="0"/>
              <a:t>In </a:t>
            </a:r>
            <a:r>
              <a:rPr lang="fi-FI" sz="1200" dirty="0" err="1"/>
              <a:t>this</a:t>
            </a:r>
            <a:r>
              <a:rPr lang="fi-FI" sz="1200" dirty="0"/>
              <a:t> </a:t>
            </a:r>
            <a:r>
              <a:rPr lang="fi-FI" sz="1200" dirty="0" err="1"/>
              <a:t>example</a:t>
            </a:r>
            <a:r>
              <a:rPr lang="fi-FI" sz="1200" dirty="0"/>
              <a:t>, the </a:t>
            </a:r>
            <a:r>
              <a:rPr lang="fi-FI" sz="1200" dirty="0" err="1"/>
              <a:t>stopping</a:t>
            </a:r>
            <a:r>
              <a:rPr lang="fi-FI" sz="1200" dirty="0"/>
              <a:t> </a:t>
            </a:r>
            <a:r>
              <a:rPr lang="fi-FI" sz="1200" dirty="0" err="1"/>
              <a:t>advance</a:t>
            </a:r>
            <a:r>
              <a:rPr lang="fi-FI" sz="1200" dirty="0"/>
              <a:t> is </a:t>
            </a:r>
            <a:r>
              <a:rPr lang="fi-FI" sz="1200" dirty="0" err="1"/>
              <a:t>too</a:t>
            </a:r>
            <a:r>
              <a:rPr lang="fi-FI" sz="1200" dirty="0"/>
              <a:t> big and the </a:t>
            </a:r>
            <a:r>
              <a:rPr lang="fi-FI" sz="1200" dirty="0" err="1"/>
              <a:t>head</a:t>
            </a:r>
            <a:r>
              <a:rPr lang="fi-FI" sz="1200" dirty="0"/>
              <a:t> </a:t>
            </a:r>
            <a:r>
              <a:rPr lang="fi-FI" sz="1200" dirty="0" err="1"/>
              <a:t>stops</a:t>
            </a:r>
            <a:r>
              <a:rPr lang="fi-FI" sz="1200" dirty="0"/>
              <a:t> </a:t>
            </a:r>
            <a:r>
              <a:rPr lang="fi-FI" sz="1200" dirty="0" err="1"/>
              <a:t>before</a:t>
            </a:r>
            <a:r>
              <a:rPr lang="fi-FI" sz="1200" dirty="0"/>
              <a:t> </a:t>
            </a:r>
            <a:r>
              <a:rPr lang="fi-FI" sz="1200" dirty="0" err="1"/>
              <a:t>sawing</a:t>
            </a:r>
            <a:r>
              <a:rPr lang="fi-FI" sz="1200" dirty="0"/>
              <a:t> </a:t>
            </a:r>
            <a:r>
              <a:rPr lang="fi-FI" sz="1200" dirty="0" err="1"/>
              <a:t>window</a:t>
            </a:r>
            <a:endParaRPr lang="fi-FI" sz="1200" dirty="0"/>
          </a:p>
          <a:p>
            <a:pPr marL="228600" indent="-228600">
              <a:buFont typeface="+mj-lt"/>
              <a:buAutoNum type="arabicPeriod"/>
              <a:defRPr/>
            </a:pPr>
            <a:r>
              <a:rPr lang="fi-FI" sz="1200" dirty="0"/>
              <a:t>In </a:t>
            </a:r>
            <a:r>
              <a:rPr lang="fi-FI" sz="1200" dirty="0" err="1"/>
              <a:t>this</a:t>
            </a:r>
            <a:r>
              <a:rPr lang="fi-FI" sz="1200" dirty="0"/>
              <a:t> case, the </a:t>
            </a:r>
            <a:r>
              <a:rPr lang="fi-FI" sz="1200" dirty="0" err="1"/>
              <a:t>system</a:t>
            </a:r>
            <a:r>
              <a:rPr lang="fi-FI" sz="1200" dirty="0"/>
              <a:t> </a:t>
            </a:r>
            <a:r>
              <a:rPr lang="fi-FI" sz="1200" dirty="0" err="1"/>
              <a:t>uses</a:t>
            </a:r>
            <a:r>
              <a:rPr lang="fi-FI" sz="1200" dirty="0"/>
              <a:t> </a:t>
            </a:r>
            <a:r>
              <a:rPr lang="fi-FI" sz="1200" b="1" dirty="0" err="1"/>
              <a:t>search</a:t>
            </a:r>
            <a:r>
              <a:rPr lang="fi-FI" sz="1200" b="1" dirty="0"/>
              <a:t> </a:t>
            </a:r>
            <a:r>
              <a:rPr lang="fi-FI" sz="1200" b="1" dirty="0" err="1"/>
              <a:t>pulses</a:t>
            </a:r>
            <a:r>
              <a:rPr lang="fi-FI" sz="1200" dirty="0"/>
              <a:t> to </a:t>
            </a:r>
            <a:r>
              <a:rPr lang="fi-FI" sz="1200" dirty="0" err="1"/>
              <a:t>find</a:t>
            </a:r>
            <a:r>
              <a:rPr lang="fi-FI" sz="1200" dirty="0"/>
              <a:t> the </a:t>
            </a:r>
            <a:r>
              <a:rPr lang="fi-FI" sz="1200" dirty="0" err="1"/>
              <a:t>sawing</a:t>
            </a:r>
            <a:r>
              <a:rPr lang="fi-FI" sz="1200" dirty="0"/>
              <a:t> </a:t>
            </a:r>
            <a:r>
              <a:rPr lang="fi-FI" sz="1200" dirty="0" err="1"/>
              <a:t>window</a:t>
            </a:r>
            <a:endParaRPr lang="fi-FI" sz="1200" dirty="0"/>
          </a:p>
        </p:txBody>
      </p:sp>
      <p:pic>
        <p:nvPicPr>
          <p:cNvPr id="40996" name="Picture 15"/>
          <p:cNvPicPr>
            <a:picLocks noChangeAspect="1" noChangeArrowheads="1"/>
          </p:cNvPicPr>
          <p:nvPr/>
        </p:nvPicPr>
        <p:blipFill>
          <a:blip r:embed="rId3" cstate="print"/>
          <a:srcRect l="63971" t="71045" r="33548" b="22363"/>
          <a:stretch>
            <a:fillRect/>
          </a:stretch>
        </p:blipFill>
        <p:spPr bwMode="auto">
          <a:xfrm>
            <a:off x="900113" y="2349500"/>
            <a:ext cx="214312" cy="214313"/>
          </a:xfrm>
          <a:prstGeom prst="rect">
            <a:avLst/>
          </a:prstGeom>
          <a:noFill/>
          <a:ln w="9525">
            <a:noFill/>
            <a:miter lim="800000"/>
            <a:headEnd/>
            <a:tailEnd/>
          </a:ln>
        </p:spPr>
      </p:pic>
      <p:sp>
        <p:nvSpPr>
          <p:cNvPr id="40997" name="Tekstikehys 9"/>
          <p:cNvSpPr txBox="1">
            <a:spLocks noChangeArrowheads="1"/>
          </p:cNvSpPr>
          <p:nvPr/>
        </p:nvSpPr>
        <p:spPr bwMode="auto">
          <a:xfrm>
            <a:off x="1485900" y="2349500"/>
            <a:ext cx="1357313" cy="276225"/>
          </a:xfrm>
          <a:prstGeom prst="rect">
            <a:avLst/>
          </a:prstGeom>
          <a:noFill/>
          <a:ln w="9525">
            <a:noFill/>
            <a:miter lim="800000"/>
            <a:headEnd/>
            <a:tailEnd/>
          </a:ln>
        </p:spPr>
        <p:txBody>
          <a:bodyPr>
            <a:spAutoFit/>
          </a:bodyPr>
          <a:lstStyle/>
          <a:p>
            <a:r>
              <a:rPr lang="fi-FI" sz="1200" b="1"/>
              <a:t>Search pulse</a:t>
            </a:r>
          </a:p>
        </p:txBody>
      </p:sp>
      <p:pic>
        <p:nvPicPr>
          <p:cNvPr id="40998" name="Kuva 45" descr="Mitalleajo pulssit.bmp"/>
          <p:cNvPicPr>
            <a:picLocks noChangeAspect="1"/>
          </p:cNvPicPr>
          <p:nvPr/>
        </p:nvPicPr>
        <p:blipFill>
          <a:blip r:embed="rId4" cstate="print"/>
          <a:srcRect/>
          <a:stretch>
            <a:fillRect/>
          </a:stretch>
        </p:blipFill>
        <p:spPr bwMode="auto">
          <a:xfrm>
            <a:off x="4067175" y="1169988"/>
            <a:ext cx="2800350" cy="1971675"/>
          </a:xfrm>
          <a:prstGeom prst="rect">
            <a:avLst/>
          </a:prstGeom>
          <a:noFill/>
          <a:ln w="9525">
            <a:noFill/>
            <a:miter lim="800000"/>
            <a:headEnd/>
            <a:tailEnd/>
          </a:ln>
        </p:spPr>
      </p:pic>
      <p:cxnSp>
        <p:nvCxnSpPr>
          <p:cNvPr id="40999" name="Suora nuoliyhdysviiva 49"/>
          <p:cNvCxnSpPr>
            <a:cxnSpLocks noChangeShapeType="1"/>
          </p:cNvCxnSpPr>
          <p:nvPr/>
        </p:nvCxnSpPr>
        <p:spPr bwMode="auto">
          <a:xfrm flipH="1">
            <a:off x="5292725" y="1412875"/>
            <a:ext cx="530225" cy="1223963"/>
          </a:xfrm>
          <a:prstGeom prst="straightConnector1">
            <a:avLst/>
          </a:prstGeom>
          <a:noFill/>
          <a:ln w="9525" algn="ctr">
            <a:solidFill>
              <a:schemeClr val="tx1"/>
            </a:solidFill>
            <a:round/>
            <a:headEnd/>
            <a:tailEnd type="arrow" w="med" len="med"/>
          </a:ln>
        </p:spPr>
      </p:cxnSp>
      <p:cxnSp>
        <p:nvCxnSpPr>
          <p:cNvPr id="41000" name="Suora nuoliyhdysviiva 53"/>
          <p:cNvCxnSpPr>
            <a:cxnSpLocks noChangeShapeType="1"/>
          </p:cNvCxnSpPr>
          <p:nvPr/>
        </p:nvCxnSpPr>
        <p:spPr bwMode="auto">
          <a:xfrm flipH="1">
            <a:off x="5508625" y="2122488"/>
            <a:ext cx="792163" cy="247650"/>
          </a:xfrm>
          <a:prstGeom prst="straightConnector1">
            <a:avLst/>
          </a:prstGeom>
          <a:noFill/>
          <a:ln w="9525" algn="ctr">
            <a:solidFill>
              <a:schemeClr val="tx1"/>
            </a:solidFill>
            <a:round/>
            <a:headEnd/>
            <a:tailEnd type="arrow" w="med" len="med"/>
          </a:ln>
        </p:spPr>
      </p:cxnSp>
      <p:pic>
        <p:nvPicPr>
          <p:cNvPr id="41001" name="Picture 1"/>
          <p:cNvPicPr>
            <a:picLocks noChangeAspect="1" noChangeArrowheads="1"/>
          </p:cNvPicPr>
          <p:nvPr/>
        </p:nvPicPr>
        <p:blipFill>
          <a:blip r:embed="rId5" cstate="print"/>
          <a:srcRect/>
          <a:stretch>
            <a:fillRect/>
          </a:stretch>
        </p:blipFill>
        <p:spPr bwMode="auto">
          <a:xfrm>
            <a:off x="4643438" y="981075"/>
            <a:ext cx="2357437" cy="431800"/>
          </a:xfrm>
          <a:prstGeom prst="rect">
            <a:avLst/>
          </a:prstGeom>
          <a:noFill/>
          <a:ln w="9525">
            <a:noFill/>
            <a:miter lim="800000"/>
            <a:headEnd/>
            <a:tailEnd/>
          </a:ln>
        </p:spPr>
      </p:pic>
      <p:pic>
        <p:nvPicPr>
          <p:cNvPr id="41002" name="Picture 2"/>
          <p:cNvPicPr>
            <a:picLocks noChangeAspect="1" noChangeArrowheads="1"/>
          </p:cNvPicPr>
          <p:nvPr/>
        </p:nvPicPr>
        <p:blipFill>
          <a:blip r:embed="rId6" cstate="print"/>
          <a:srcRect/>
          <a:stretch>
            <a:fillRect/>
          </a:stretch>
        </p:blipFill>
        <p:spPr bwMode="auto">
          <a:xfrm>
            <a:off x="6300788" y="1916113"/>
            <a:ext cx="2159000" cy="41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23850" y="115888"/>
            <a:ext cx="8135938" cy="1143000"/>
          </a:xfrm>
        </p:spPr>
        <p:txBody>
          <a:bodyPr/>
          <a:lstStyle/>
          <a:p>
            <a:pPr eaLnBrk="1" hangingPunct="1"/>
            <a:r>
              <a:rPr lang="fi-FI" smtClean="0"/>
              <a:t>Feeding – adaptive length drive</a:t>
            </a:r>
          </a:p>
        </p:txBody>
      </p:sp>
      <p:sp>
        <p:nvSpPr>
          <p:cNvPr id="8195" name="Rectangle 3"/>
          <p:cNvSpPr>
            <a:spLocks noGrp="1" noChangeArrowheads="1"/>
          </p:cNvSpPr>
          <p:nvPr>
            <p:ph idx="1"/>
          </p:nvPr>
        </p:nvSpPr>
        <p:spPr>
          <a:xfrm>
            <a:off x="285750" y="1052513"/>
            <a:ext cx="4214813" cy="5219700"/>
          </a:xfrm>
        </p:spPr>
        <p:txBody>
          <a:bodyPr/>
          <a:lstStyle/>
          <a:p>
            <a:pPr marL="0" indent="0" eaLnBrk="1" hangingPunct="1">
              <a:defRPr/>
            </a:pPr>
            <a:r>
              <a:rPr lang="fi-FI" sz="1600" dirty="0" err="1" smtClean="0"/>
              <a:t>Enabling</a:t>
            </a:r>
            <a:r>
              <a:rPr lang="fi-FI" sz="1600" dirty="0" smtClean="0"/>
              <a:t> </a:t>
            </a:r>
            <a:r>
              <a:rPr lang="fi-FI" sz="1600" dirty="0" err="1" smtClean="0"/>
              <a:t>adaptive</a:t>
            </a:r>
            <a:r>
              <a:rPr lang="fi-FI" sz="1600" dirty="0" smtClean="0"/>
              <a:t> </a:t>
            </a:r>
            <a:r>
              <a:rPr lang="fi-FI" sz="1600" dirty="0" err="1" smtClean="0"/>
              <a:t>length</a:t>
            </a:r>
            <a:r>
              <a:rPr lang="fi-FI" sz="1600" dirty="0" smtClean="0"/>
              <a:t> </a:t>
            </a:r>
            <a:r>
              <a:rPr lang="fi-FI" sz="1600" dirty="0" err="1" smtClean="0"/>
              <a:t>drive</a:t>
            </a:r>
            <a:endParaRPr lang="fi-FI" sz="1600" dirty="0" smtClean="0"/>
          </a:p>
          <a:p>
            <a:pPr marL="0" indent="0" eaLnBrk="1" hangingPunct="1">
              <a:defRPr/>
            </a:pPr>
            <a:endParaRPr lang="fi-FI" sz="800" dirty="0" smtClean="0"/>
          </a:p>
          <a:p>
            <a:pPr marL="0" indent="0">
              <a:defRPr/>
            </a:pPr>
            <a:r>
              <a:rPr lang="fi-FI" sz="1000" b="1" dirty="0" err="1" smtClean="0"/>
              <a:t>Maintenance</a:t>
            </a:r>
            <a:r>
              <a:rPr lang="fi-FI" sz="1000" b="1" dirty="0" smtClean="0"/>
              <a:t> </a:t>
            </a:r>
            <a:r>
              <a:rPr lang="fi-FI" sz="1000" b="1" dirty="0" smtClean="0">
                <a:sym typeface="Wingdings" pitchFamily="2" charset="2"/>
              </a:rPr>
              <a:t> </a:t>
            </a:r>
            <a:r>
              <a:rPr lang="fi-FI" sz="1000" b="1" dirty="0" err="1" smtClean="0">
                <a:sym typeface="Wingdings" pitchFamily="2" charset="2"/>
              </a:rPr>
              <a:t>Settings</a:t>
            </a:r>
            <a:r>
              <a:rPr lang="fi-FI" sz="1000" b="1" dirty="0" smtClean="0">
                <a:sym typeface="Wingdings" pitchFamily="2" charset="2"/>
              </a:rPr>
              <a:t>  </a:t>
            </a:r>
            <a:r>
              <a:rPr lang="fi-FI" sz="1000" b="1" dirty="0" err="1" smtClean="0">
                <a:sym typeface="Wingdings" pitchFamily="2" charset="2"/>
              </a:rPr>
              <a:t>Harvester</a:t>
            </a:r>
            <a:r>
              <a:rPr lang="fi-FI" sz="1000" b="1" dirty="0" smtClean="0">
                <a:sym typeface="Wingdings" pitchFamily="2" charset="2"/>
              </a:rPr>
              <a:t> </a:t>
            </a:r>
            <a:r>
              <a:rPr lang="fi-FI" sz="1000" b="1" dirty="0" err="1" smtClean="0">
                <a:sym typeface="Wingdings" pitchFamily="2" charset="2"/>
              </a:rPr>
              <a:t>head</a:t>
            </a:r>
            <a:r>
              <a:rPr lang="fi-FI" sz="1000" b="1" dirty="0" smtClean="0">
                <a:sym typeface="Wingdings" pitchFamily="2" charset="2"/>
              </a:rPr>
              <a:t>  </a:t>
            </a:r>
            <a:r>
              <a:rPr lang="fi-FI" sz="1000" b="1" dirty="0" err="1" smtClean="0">
                <a:sym typeface="Wingdings" pitchFamily="2" charset="2"/>
              </a:rPr>
              <a:t>Feeding</a:t>
            </a:r>
            <a:endParaRPr lang="fi-FI" sz="1000" b="1" dirty="0" smtClean="0"/>
          </a:p>
          <a:p>
            <a:pPr marL="0" indent="0">
              <a:defRPr/>
            </a:pPr>
            <a:endParaRPr lang="fi-FI" sz="1000" dirty="0" smtClean="0"/>
          </a:p>
          <a:p>
            <a:pPr marL="228600" indent="-228600">
              <a:buFont typeface="Arial" pitchFamily="34" charset="0"/>
              <a:buChar char="•"/>
              <a:defRPr/>
            </a:pPr>
            <a:r>
              <a:rPr lang="fi-FI" sz="1000" dirty="0" err="1" smtClean="0"/>
              <a:t>Adaptive</a:t>
            </a:r>
            <a:r>
              <a:rPr lang="fi-FI" sz="1000" dirty="0" smtClean="0"/>
              <a:t> </a:t>
            </a:r>
            <a:r>
              <a:rPr lang="fi-FI" sz="1000" dirty="0" err="1" smtClean="0"/>
              <a:t>length</a:t>
            </a:r>
            <a:r>
              <a:rPr lang="fi-FI" sz="1000" dirty="0" smtClean="0"/>
              <a:t> </a:t>
            </a:r>
            <a:r>
              <a:rPr lang="fi-FI" sz="1000" dirty="0" err="1" smtClean="0"/>
              <a:t>drive</a:t>
            </a:r>
            <a:r>
              <a:rPr lang="fi-FI" sz="1000" dirty="0" smtClean="0"/>
              <a:t> (ALD) </a:t>
            </a:r>
            <a:r>
              <a:rPr lang="fi-FI" sz="1000" dirty="0" err="1" smtClean="0"/>
              <a:t>can</a:t>
            </a:r>
            <a:r>
              <a:rPr lang="fi-FI" sz="1000" dirty="0" smtClean="0"/>
              <a:t> </a:t>
            </a:r>
            <a:r>
              <a:rPr lang="fi-FI" sz="1000" dirty="0" err="1" smtClean="0"/>
              <a:t>only</a:t>
            </a:r>
            <a:r>
              <a:rPr lang="fi-FI" sz="1000" dirty="0" smtClean="0"/>
              <a:t> </a:t>
            </a:r>
            <a:r>
              <a:rPr lang="fi-FI" sz="1000" dirty="0" err="1" smtClean="0"/>
              <a:t>be</a:t>
            </a:r>
            <a:r>
              <a:rPr lang="fi-FI" sz="1000" dirty="0" smtClean="0"/>
              <a:t> </a:t>
            </a:r>
            <a:r>
              <a:rPr lang="fi-FI" sz="1000" dirty="0" err="1" smtClean="0"/>
              <a:t>enabled</a:t>
            </a:r>
            <a:r>
              <a:rPr lang="fi-FI" sz="1000" dirty="0" smtClean="0"/>
              <a:t> on </a:t>
            </a:r>
            <a:r>
              <a:rPr lang="fi-FI" sz="1000" dirty="0" err="1" smtClean="0"/>
              <a:t>service</a:t>
            </a:r>
            <a:r>
              <a:rPr lang="fi-FI" sz="1000" dirty="0" smtClean="0"/>
              <a:t> </a:t>
            </a:r>
            <a:r>
              <a:rPr lang="fi-FI" sz="1000" dirty="0" err="1" smtClean="0"/>
              <a:t>level</a:t>
            </a:r>
            <a:endParaRPr lang="fi-FI" sz="1000" dirty="0" smtClean="0"/>
          </a:p>
          <a:p>
            <a:pPr marL="0" indent="0" eaLnBrk="1" hangingPunct="1">
              <a:defRPr/>
            </a:pPr>
            <a:endParaRPr lang="fi-FI" sz="1000" dirty="0" smtClean="0"/>
          </a:p>
          <a:p>
            <a:pPr marL="0" indent="0" eaLnBrk="1" hangingPunct="1">
              <a:defRPr/>
            </a:pPr>
            <a:endParaRPr lang="fi-FI" sz="1000" b="1" dirty="0" smtClean="0"/>
          </a:p>
        </p:txBody>
      </p:sp>
      <p:sp>
        <p:nvSpPr>
          <p:cNvPr id="41988" name="Dian numeron paikkamerkki 5"/>
          <p:cNvSpPr>
            <a:spLocks noGrp="1"/>
          </p:cNvSpPr>
          <p:nvPr>
            <p:ph type="sldNum" sz="quarter" idx="12"/>
          </p:nvPr>
        </p:nvSpPr>
        <p:spPr>
          <a:noFill/>
        </p:spPr>
        <p:txBody>
          <a:bodyPr/>
          <a:lstStyle/>
          <a:p>
            <a:fld id="{A9808031-41D1-4D19-B0D3-4663EDB40C69}" type="slidenum">
              <a:rPr lang="fi-FI" smtClean="0"/>
              <a:pPr/>
              <a:t>39</a:t>
            </a:fld>
            <a:endParaRPr lang="fi-FI" smtClean="0"/>
          </a:p>
        </p:txBody>
      </p:sp>
      <p:pic>
        <p:nvPicPr>
          <p:cNvPr id="41989" name="Picture 2"/>
          <p:cNvPicPr>
            <a:picLocks noChangeAspect="1" noChangeArrowheads="1"/>
          </p:cNvPicPr>
          <p:nvPr/>
        </p:nvPicPr>
        <p:blipFill>
          <a:blip r:embed="rId2" cstate="print"/>
          <a:srcRect/>
          <a:stretch>
            <a:fillRect/>
          </a:stretch>
        </p:blipFill>
        <p:spPr bwMode="auto">
          <a:xfrm>
            <a:off x="1116013" y="2286000"/>
            <a:ext cx="6769100" cy="3806825"/>
          </a:xfrm>
          <a:prstGeom prst="rect">
            <a:avLst/>
          </a:prstGeom>
          <a:noFill/>
          <a:ln w="9525">
            <a:noFill/>
            <a:miter lim="800000"/>
            <a:headEnd/>
            <a:tailEnd/>
          </a:ln>
        </p:spPr>
      </p:pic>
      <p:pic>
        <p:nvPicPr>
          <p:cNvPr id="41990" name="Picture 3"/>
          <p:cNvPicPr>
            <a:picLocks noChangeAspect="1" noChangeArrowheads="1"/>
          </p:cNvPicPr>
          <p:nvPr/>
        </p:nvPicPr>
        <p:blipFill>
          <a:blip r:embed="rId3" cstate="print"/>
          <a:srcRect/>
          <a:stretch>
            <a:fillRect/>
          </a:stretch>
        </p:blipFill>
        <p:spPr bwMode="auto">
          <a:xfrm>
            <a:off x="2051050" y="4797425"/>
            <a:ext cx="1666875" cy="266700"/>
          </a:xfrm>
          <a:prstGeom prst="rect">
            <a:avLst/>
          </a:prstGeom>
          <a:noFill/>
          <a:ln w="19050">
            <a:solidFill>
              <a:srgbClr val="FF0000"/>
            </a:solidFill>
            <a:miter lim="800000"/>
            <a:headEnd/>
            <a:tailEnd/>
          </a:ln>
        </p:spPr>
      </p:pic>
      <p:sp>
        <p:nvSpPr>
          <p:cNvPr id="41991" name="Rectangle 12"/>
          <p:cNvSpPr>
            <a:spLocks noChangeArrowheads="1"/>
          </p:cNvSpPr>
          <p:nvPr/>
        </p:nvSpPr>
        <p:spPr bwMode="auto">
          <a:xfrm>
            <a:off x="1116013" y="4149725"/>
            <a:ext cx="792162" cy="142875"/>
          </a:xfrm>
          <a:prstGeom prst="rect">
            <a:avLst/>
          </a:prstGeom>
          <a:noFill/>
          <a:ln w="19050" algn="ctr">
            <a:solidFill>
              <a:srgbClr val="FF0000"/>
            </a:solidFill>
            <a:round/>
            <a:headEnd/>
            <a:tailEnd/>
          </a:ln>
        </p:spPr>
        <p:txBody>
          <a:bodyPr/>
          <a:lstStyle/>
          <a:p>
            <a:endParaRPr lang="en-US"/>
          </a:p>
        </p:txBody>
      </p:sp>
      <p:cxnSp>
        <p:nvCxnSpPr>
          <p:cNvPr id="41992" name="Straight Arrow Connector 15"/>
          <p:cNvCxnSpPr>
            <a:cxnSpLocks noChangeShapeType="1"/>
            <a:stCxn id="41991" idx="2"/>
          </p:cNvCxnSpPr>
          <p:nvPr/>
        </p:nvCxnSpPr>
        <p:spPr bwMode="auto">
          <a:xfrm>
            <a:off x="1511300" y="4292600"/>
            <a:ext cx="468313" cy="504825"/>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68288" y="406400"/>
            <a:ext cx="8624887" cy="574675"/>
          </a:xfrm>
        </p:spPr>
        <p:txBody>
          <a:bodyPr/>
          <a:lstStyle/>
          <a:p>
            <a:r>
              <a:rPr lang="fi-FI" smtClean="0"/>
              <a:t>Considerations on adjusting</a:t>
            </a:r>
          </a:p>
        </p:txBody>
      </p:sp>
      <p:sp>
        <p:nvSpPr>
          <p:cNvPr id="6147" name="Tekstin paikkamerkki 8"/>
          <p:cNvSpPr>
            <a:spLocks noGrp="1"/>
          </p:cNvSpPr>
          <p:nvPr>
            <p:ph type="body" sz="half" idx="1"/>
          </p:nvPr>
        </p:nvSpPr>
        <p:spPr>
          <a:xfrm>
            <a:off x="395288" y="1125538"/>
            <a:ext cx="7848600" cy="5103812"/>
          </a:xfrm>
        </p:spPr>
        <p:txBody>
          <a:bodyPr/>
          <a:lstStyle/>
          <a:p>
            <a:pPr marL="0" indent="0">
              <a:buFontTx/>
              <a:buChar char="•"/>
            </a:pPr>
            <a:r>
              <a:rPr lang="en-US" sz="1400" smtClean="0">
                <a:sym typeface="Wingdings" pitchFamily="2" charset="2"/>
              </a:rPr>
              <a:t>If you find a good set of settings for your local conditions, you can start with them when adjusting  always be prepared to change and adjust a bit from them, and test the settings if changed from the factory settings. Remember that different base machine, crane and head combinatios require different settings</a:t>
            </a:r>
          </a:p>
          <a:p>
            <a:pPr marL="0" indent="0">
              <a:buFontTx/>
              <a:buChar char="•"/>
            </a:pPr>
            <a:r>
              <a:rPr lang="en-US" sz="1400" smtClean="0">
                <a:sym typeface="Wingdings" pitchFamily="2" charset="2"/>
              </a:rPr>
              <a:t>Do not set the settings too much “on the edge” between working and not working, especially if setting is done in good conditions. When setting a machine, the settings must always be a bit on the safe side in case the operator changes or harvesting conditions get worse.</a:t>
            </a:r>
            <a:endParaRPr lang="en-US" sz="1400" smtClean="0"/>
          </a:p>
          <a:p>
            <a:pPr marL="0" indent="0">
              <a:buFontTx/>
              <a:buChar char="•"/>
            </a:pPr>
            <a:r>
              <a:rPr lang="en-US" sz="1400" smtClean="0"/>
              <a:t>Know your customers and operators. Some operators are more capable of doing adjustments themselves than others. The good operators can be taught to set the machine themselves much more than the bad operators.</a:t>
            </a:r>
          </a:p>
          <a:p>
            <a:pPr marL="0" indent="0">
              <a:buFontTx/>
              <a:buChar char="•"/>
            </a:pPr>
            <a:endParaRPr lang="en-US" sz="1400" smtClean="0"/>
          </a:p>
          <a:p>
            <a:pPr marL="0" indent="0">
              <a:buFontTx/>
              <a:buChar char="•"/>
            </a:pPr>
            <a:r>
              <a:rPr lang="en-US" sz="1400" smtClean="0"/>
              <a:t>Also make sure the mechanical condition of the harvester head is ok, and the delimbing knives and feed rollers are in proper condition when adjusting a machine, especially if there are feed or delimbing problems.</a:t>
            </a:r>
          </a:p>
          <a:p>
            <a:pPr marL="0" indent="0"/>
            <a:endParaRPr lang="en-US" sz="1400" smtClean="0"/>
          </a:p>
          <a:p>
            <a:pPr marL="0" indent="0">
              <a:buFontTx/>
              <a:buChar char="•"/>
            </a:pPr>
            <a:r>
              <a:rPr lang="en-US" sz="1400" smtClean="0"/>
              <a:t>The length, diameter and saw blade calibrations of the harvester head must be done properly in order for the automatic functions and pressure adjustments to work correctly</a:t>
            </a:r>
            <a:r>
              <a:rPr lang="en-US" sz="1400" b="1" smtClean="0"/>
              <a:t>. Do not try to fix poor calibration with adjustments! </a:t>
            </a:r>
          </a:p>
          <a:p>
            <a:pPr marL="0" indent="0"/>
            <a:endParaRPr lang="en-US" sz="1400" b="1" smtClean="0"/>
          </a:p>
          <a:p>
            <a:pPr marL="0" indent="0">
              <a:buFontTx/>
              <a:buChar char="•"/>
            </a:pPr>
            <a:r>
              <a:rPr lang="fi-FI" sz="1400" b="1" smtClean="0">
                <a:sym typeface="Wingdings" pitchFamily="2" charset="2"/>
              </a:rPr>
              <a:t>If you don’t know how to adjust someting, or don’t know if something can be adjusted, ask! Do not guess!</a:t>
            </a:r>
            <a:endParaRPr lang="en-US" sz="1400" b="1" smtClean="0">
              <a:sym typeface="Wingdings" pitchFamily="2" charset="2"/>
            </a:endParaRPr>
          </a:p>
          <a:p>
            <a:pPr marL="0" indent="0">
              <a:buFontTx/>
              <a:buChar char="•"/>
            </a:pPr>
            <a:endParaRPr lang="en-US" sz="1400" smtClean="0">
              <a:sym typeface="Wingdings" pitchFamily="2" charset="2"/>
            </a:endParaRPr>
          </a:p>
          <a:p>
            <a:pPr marL="0" indent="0"/>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n numeron paikkamerkki 5"/>
          <p:cNvSpPr>
            <a:spLocks noGrp="1"/>
          </p:cNvSpPr>
          <p:nvPr>
            <p:ph type="sldNum" sz="quarter" idx="12"/>
          </p:nvPr>
        </p:nvSpPr>
        <p:spPr>
          <a:noFill/>
        </p:spPr>
        <p:txBody>
          <a:bodyPr/>
          <a:lstStyle/>
          <a:p>
            <a:fld id="{F396376C-52A8-4909-BA3E-0C78D3996409}" type="slidenum">
              <a:rPr lang="fi-FI" smtClean="0"/>
              <a:pPr/>
              <a:t>40</a:t>
            </a:fld>
            <a:endParaRPr lang="fi-FI" smtClean="0"/>
          </a:p>
        </p:txBody>
      </p:sp>
      <p:sp>
        <p:nvSpPr>
          <p:cNvPr id="43011" name="Rectangle 2"/>
          <p:cNvSpPr>
            <a:spLocks noGrp="1" noChangeArrowheads="1"/>
          </p:cNvSpPr>
          <p:nvPr>
            <p:ph type="title"/>
          </p:nvPr>
        </p:nvSpPr>
        <p:spPr>
          <a:xfrm>
            <a:off x="685800" y="457200"/>
            <a:ext cx="7848600" cy="1143000"/>
          </a:xfrm>
        </p:spPr>
        <p:txBody>
          <a:bodyPr/>
          <a:lstStyle/>
          <a:p>
            <a:r>
              <a:rPr lang="fi-FI" smtClean="0"/>
              <a:t>Adaptive length drive</a:t>
            </a:r>
          </a:p>
        </p:txBody>
      </p:sp>
      <p:sp>
        <p:nvSpPr>
          <p:cNvPr id="43012" name="Rectangle 3"/>
          <p:cNvSpPr>
            <a:spLocks noGrp="1" noChangeArrowheads="1"/>
          </p:cNvSpPr>
          <p:nvPr>
            <p:ph type="body" idx="1"/>
          </p:nvPr>
        </p:nvSpPr>
        <p:spPr>
          <a:xfrm>
            <a:off x="539750" y="1557338"/>
            <a:ext cx="4176713" cy="4535487"/>
          </a:xfrm>
        </p:spPr>
        <p:txBody>
          <a:bodyPr/>
          <a:lstStyle/>
          <a:p>
            <a:r>
              <a:rPr lang="fi-FI" smtClean="0"/>
              <a:t>Principles</a:t>
            </a:r>
          </a:p>
          <a:p>
            <a:pPr>
              <a:buFont typeface="Arial Black" pitchFamily="1" charset="0"/>
              <a:buAutoNum type="arabicPeriod"/>
            </a:pPr>
            <a:r>
              <a:rPr lang="fi-FI" sz="1200" smtClean="0"/>
              <a:t>Fixed minimum- and maximum currents (290/630 mA)</a:t>
            </a:r>
          </a:p>
          <a:p>
            <a:pPr>
              <a:buFont typeface="Arial Black" pitchFamily="1" charset="0"/>
              <a:buAutoNum type="arabicPeriod"/>
            </a:pPr>
            <a:r>
              <a:rPr lang="fi-FI" sz="1200" smtClean="0"/>
              <a:t>Always targeting at middle of the sawing window</a:t>
            </a:r>
          </a:p>
          <a:p>
            <a:pPr>
              <a:buFont typeface="Arial Black" pitchFamily="1" charset="0"/>
              <a:buAutoNum type="arabicPeriod"/>
            </a:pPr>
            <a:r>
              <a:rPr lang="fi-FI" sz="1200" smtClean="0"/>
              <a:t>Adaptive stopping advance</a:t>
            </a:r>
          </a:p>
          <a:p>
            <a:pPr lvl="1"/>
            <a:r>
              <a:rPr lang="fi-FI" sz="1200" smtClean="0"/>
              <a:t>Specific to each tree specie</a:t>
            </a:r>
          </a:p>
          <a:p>
            <a:pPr lvl="1"/>
            <a:r>
              <a:rPr lang="fi-FI" sz="1200" smtClean="0"/>
              <a:t>Specific to feeding direction</a:t>
            </a:r>
          </a:p>
          <a:p>
            <a:pPr lvl="1"/>
            <a:r>
              <a:rPr lang="fi-FI" sz="1200" smtClean="0"/>
              <a:t>Specific to diameter </a:t>
            </a:r>
            <a:r>
              <a:rPr lang="fi-FI" sz="1200" smtClean="0">
                <a:sym typeface="Wingdings" pitchFamily="2" charset="2"/>
              </a:rPr>
              <a:t> in diameter classes</a:t>
            </a:r>
            <a:endParaRPr lang="fi-FI" sz="1200" smtClean="0"/>
          </a:p>
          <a:p>
            <a:pPr>
              <a:buFont typeface="Arial Black" pitchFamily="1" charset="0"/>
              <a:buAutoNum type="arabicPeriod"/>
            </a:pPr>
            <a:r>
              <a:rPr lang="fi-FI" sz="1200" smtClean="0"/>
              <a:t>Learning on each automatic stop</a:t>
            </a:r>
          </a:p>
          <a:p>
            <a:pPr lvl="1"/>
            <a:r>
              <a:rPr lang="fi-FI" sz="1200" smtClean="0"/>
              <a:t>If the head does not stop to the middle of the sawing window, the settings are adjusted for the next stop on the same diameter class</a:t>
            </a:r>
          </a:p>
          <a:p>
            <a:pPr lvl="1"/>
            <a:r>
              <a:rPr lang="fi-FI" sz="1200" smtClean="0"/>
              <a:t>Also the next diameter classes up and down are adjusted</a:t>
            </a:r>
          </a:p>
          <a:p>
            <a:pPr lvl="1"/>
            <a:r>
              <a:rPr lang="fi-FI" sz="1200" smtClean="0"/>
              <a:t>Learns </a:t>
            </a:r>
            <a:r>
              <a:rPr lang="fi-FI" sz="1200" i="1" smtClean="0"/>
              <a:t>only from automatic </a:t>
            </a:r>
            <a:r>
              <a:rPr lang="fi-FI" sz="1200" smtClean="0"/>
              <a:t>stops, if the operator e.g. stops feeding manually, the system ignores the stop.</a:t>
            </a:r>
          </a:p>
          <a:p>
            <a:pPr>
              <a:buFont typeface="Arial Black" pitchFamily="1" charset="0"/>
              <a:buAutoNum type="arabicPeriod"/>
            </a:pPr>
            <a:r>
              <a:rPr lang="fi-FI" sz="1200" smtClean="0"/>
              <a:t>Start of a work area</a:t>
            </a:r>
          </a:p>
          <a:p>
            <a:pPr lvl="1"/>
            <a:r>
              <a:rPr lang="fi-FI" sz="1200" smtClean="0"/>
              <a:t>During the start of a work area, larger corrections are allowed </a:t>
            </a:r>
            <a:r>
              <a:rPr lang="fi-FI" sz="1200" smtClean="0">
                <a:sym typeface="Wingdings" pitchFamily="2" charset="2"/>
              </a:rPr>
              <a:t> faster learning</a:t>
            </a:r>
            <a:endParaRPr lang="fi-FI" sz="1200" smtClean="0"/>
          </a:p>
          <a:p>
            <a:pPr>
              <a:buFont typeface="Arial Black" pitchFamily="1" charset="0"/>
              <a:buAutoNum type="arabicPeriod"/>
            </a:pPr>
            <a:r>
              <a:rPr lang="fi-FI" sz="1200" smtClean="0"/>
              <a:t>When harvesting one tree specie, the learning takes 10 to 15 minutes </a:t>
            </a:r>
          </a:p>
          <a:p>
            <a:pPr lvl="1">
              <a:buFont typeface="Times" pitchFamily="1" charset="0"/>
              <a:buNone/>
            </a:pPr>
            <a:endParaRPr lang="fi-FI" sz="1200" smtClean="0"/>
          </a:p>
        </p:txBody>
      </p:sp>
      <p:pic>
        <p:nvPicPr>
          <p:cNvPr id="43013" name="Kuva 11" descr="IMGP0315.JPG"/>
          <p:cNvPicPr>
            <a:picLocks noChangeAspect="1"/>
          </p:cNvPicPr>
          <p:nvPr/>
        </p:nvPicPr>
        <p:blipFill>
          <a:blip r:embed="rId3" cstate="print"/>
          <a:srcRect/>
          <a:stretch>
            <a:fillRect/>
          </a:stretch>
        </p:blipFill>
        <p:spPr bwMode="auto">
          <a:xfrm>
            <a:off x="4908550" y="2349500"/>
            <a:ext cx="4127500"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n numeron paikkamerkki 3"/>
          <p:cNvSpPr>
            <a:spLocks noGrp="1"/>
          </p:cNvSpPr>
          <p:nvPr>
            <p:ph type="sldNum" sz="quarter" idx="12"/>
          </p:nvPr>
        </p:nvSpPr>
        <p:spPr>
          <a:noFill/>
        </p:spPr>
        <p:txBody>
          <a:bodyPr/>
          <a:lstStyle/>
          <a:p>
            <a:fld id="{046087EA-40FA-4EA2-82B0-9EFF5B44A910}" type="slidenum">
              <a:rPr lang="fi-FI" smtClean="0"/>
              <a:pPr/>
              <a:t>41</a:t>
            </a:fld>
            <a:endParaRPr lang="fi-FI" smtClean="0"/>
          </a:p>
        </p:txBody>
      </p:sp>
      <p:sp>
        <p:nvSpPr>
          <p:cNvPr id="7" name="Suorakulmio 6"/>
          <p:cNvSpPr/>
          <p:nvPr/>
        </p:nvSpPr>
        <p:spPr bwMode="auto">
          <a:xfrm>
            <a:off x="2843213" y="5229225"/>
            <a:ext cx="642937" cy="357188"/>
          </a:xfrm>
          <a:prstGeom prst="rect">
            <a:avLst/>
          </a:prstGeom>
          <a:solidFill>
            <a:schemeClr val="accent5">
              <a:lumMod val="25000"/>
            </a:schemeClr>
          </a:solidFill>
          <a:ln w="9525" cap="flat" cmpd="sng" algn="ctr">
            <a:solidFill>
              <a:schemeClr val="tx1"/>
            </a:solidFill>
            <a:prstDash val="solid"/>
            <a:round/>
            <a:headEnd type="none" w="med" len="med"/>
            <a:tailEnd type="none" w="med" len="med"/>
          </a:ln>
          <a:effectLst/>
        </p:spPr>
        <p:txBody>
          <a:bodyPr/>
          <a:lstStyle/>
          <a:p>
            <a:pPr>
              <a:defRPr/>
            </a:pPr>
            <a:endParaRPr lang="fi-FI"/>
          </a:p>
        </p:txBody>
      </p:sp>
      <p:pic>
        <p:nvPicPr>
          <p:cNvPr id="44036" name="Picture 11" descr="C:\Users\tomiku\Desktop\Puu1.png"/>
          <p:cNvPicPr>
            <a:picLocks noChangeAspect="1" noChangeArrowheads="1"/>
          </p:cNvPicPr>
          <p:nvPr/>
        </p:nvPicPr>
        <p:blipFill>
          <a:blip r:embed="rId2" cstate="print"/>
          <a:srcRect/>
          <a:stretch>
            <a:fillRect/>
          </a:stretch>
        </p:blipFill>
        <p:spPr bwMode="auto">
          <a:xfrm>
            <a:off x="571500" y="1143000"/>
            <a:ext cx="8069263" cy="1643063"/>
          </a:xfrm>
          <a:prstGeom prst="rect">
            <a:avLst/>
          </a:prstGeom>
          <a:noFill/>
          <a:ln w="9525">
            <a:noFill/>
            <a:miter lim="800000"/>
            <a:headEnd/>
            <a:tailEnd/>
          </a:ln>
        </p:spPr>
      </p:pic>
      <p:sp>
        <p:nvSpPr>
          <p:cNvPr id="44037" name="Suorakulmio 15"/>
          <p:cNvSpPr>
            <a:spLocks noChangeArrowheads="1"/>
          </p:cNvSpPr>
          <p:nvPr/>
        </p:nvSpPr>
        <p:spPr bwMode="auto">
          <a:xfrm>
            <a:off x="6881813" y="5232400"/>
            <a:ext cx="642937" cy="357188"/>
          </a:xfrm>
          <a:prstGeom prst="rect">
            <a:avLst/>
          </a:prstGeom>
          <a:solidFill>
            <a:srgbClr val="35EB46"/>
          </a:solidFill>
          <a:ln w="9525" algn="ctr">
            <a:solidFill>
              <a:schemeClr val="tx1"/>
            </a:solidFill>
            <a:round/>
            <a:headEnd/>
            <a:tailEnd/>
          </a:ln>
        </p:spPr>
        <p:txBody>
          <a:bodyPr/>
          <a:lstStyle/>
          <a:p>
            <a:endParaRPr lang="fi-FI" sz="1200" b="1"/>
          </a:p>
          <a:p>
            <a:r>
              <a:rPr lang="fi-FI" sz="1200" b="1"/>
              <a:t> </a:t>
            </a:r>
          </a:p>
        </p:txBody>
      </p:sp>
      <p:cxnSp>
        <p:nvCxnSpPr>
          <p:cNvPr id="44038" name="Suora nuoliyhdysviiva 17"/>
          <p:cNvCxnSpPr>
            <a:cxnSpLocks noChangeShapeType="1"/>
          </p:cNvCxnSpPr>
          <p:nvPr/>
        </p:nvCxnSpPr>
        <p:spPr bwMode="auto">
          <a:xfrm>
            <a:off x="714375" y="4429125"/>
            <a:ext cx="8143875" cy="1588"/>
          </a:xfrm>
          <a:prstGeom prst="straightConnector1">
            <a:avLst/>
          </a:prstGeom>
          <a:noFill/>
          <a:ln w="28575" algn="ctr">
            <a:solidFill>
              <a:schemeClr val="tx1"/>
            </a:solidFill>
            <a:round/>
            <a:headEnd/>
            <a:tailEnd type="arrow" w="med" len="med"/>
          </a:ln>
        </p:spPr>
      </p:cxnSp>
      <p:sp>
        <p:nvSpPr>
          <p:cNvPr id="44039" name="Tekstikehys 19"/>
          <p:cNvSpPr txBox="1">
            <a:spLocks noChangeArrowheads="1"/>
          </p:cNvSpPr>
          <p:nvPr/>
        </p:nvSpPr>
        <p:spPr bwMode="auto">
          <a:xfrm>
            <a:off x="3492500" y="5300663"/>
            <a:ext cx="1285875" cy="276225"/>
          </a:xfrm>
          <a:prstGeom prst="rect">
            <a:avLst/>
          </a:prstGeom>
          <a:noFill/>
          <a:ln w="9525">
            <a:noFill/>
            <a:miter lim="800000"/>
            <a:headEnd/>
            <a:tailEnd/>
          </a:ln>
        </p:spPr>
        <p:txBody>
          <a:bodyPr>
            <a:spAutoFit/>
          </a:bodyPr>
          <a:lstStyle/>
          <a:p>
            <a:r>
              <a:rPr lang="fi-FI" sz="1200" b="1"/>
              <a:t>Fast feed</a:t>
            </a:r>
          </a:p>
        </p:txBody>
      </p:sp>
      <p:sp>
        <p:nvSpPr>
          <p:cNvPr id="44040" name="Tekstikehys 21"/>
          <p:cNvSpPr txBox="1">
            <a:spLocks noChangeArrowheads="1"/>
          </p:cNvSpPr>
          <p:nvPr/>
        </p:nvSpPr>
        <p:spPr bwMode="auto">
          <a:xfrm>
            <a:off x="7535863" y="5300663"/>
            <a:ext cx="1428750" cy="276225"/>
          </a:xfrm>
          <a:prstGeom prst="rect">
            <a:avLst/>
          </a:prstGeom>
          <a:noFill/>
          <a:ln w="9525">
            <a:noFill/>
            <a:miter lim="800000"/>
            <a:headEnd/>
            <a:tailEnd/>
          </a:ln>
        </p:spPr>
        <p:txBody>
          <a:bodyPr>
            <a:spAutoFit/>
          </a:bodyPr>
          <a:lstStyle/>
          <a:p>
            <a:r>
              <a:rPr lang="fi-FI" sz="1200" b="1"/>
              <a:t>Sawing window</a:t>
            </a:r>
          </a:p>
        </p:txBody>
      </p:sp>
      <p:cxnSp>
        <p:nvCxnSpPr>
          <p:cNvPr id="44041" name="Suora yhdysviiva 27"/>
          <p:cNvCxnSpPr>
            <a:cxnSpLocks noChangeShapeType="1"/>
          </p:cNvCxnSpPr>
          <p:nvPr/>
        </p:nvCxnSpPr>
        <p:spPr bwMode="auto">
          <a:xfrm rot="5400000" flipH="1" flipV="1">
            <a:off x="-35719" y="3679032"/>
            <a:ext cx="1500187" cy="0"/>
          </a:xfrm>
          <a:prstGeom prst="line">
            <a:avLst/>
          </a:prstGeom>
          <a:noFill/>
          <a:ln w="28575" algn="ctr">
            <a:solidFill>
              <a:schemeClr val="tx1"/>
            </a:solidFill>
            <a:round/>
            <a:headEnd/>
            <a:tailEnd/>
          </a:ln>
        </p:spPr>
      </p:cxnSp>
      <p:cxnSp>
        <p:nvCxnSpPr>
          <p:cNvPr id="44042" name="Suora yhdysviiva 31"/>
          <p:cNvCxnSpPr>
            <a:cxnSpLocks noChangeShapeType="1"/>
          </p:cNvCxnSpPr>
          <p:nvPr/>
        </p:nvCxnSpPr>
        <p:spPr bwMode="auto">
          <a:xfrm>
            <a:off x="642938" y="3000375"/>
            <a:ext cx="142875" cy="0"/>
          </a:xfrm>
          <a:prstGeom prst="line">
            <a:avLst/>
          </a:prstGeom>
          <a:noFill/>
          <a:ln w="9525" algn="ctr">
            <a:solidFill>
              <a:schemeClr val="tx1"/>
            </a:solidFill>
            <a:round/>
            <a:headEnd/>
            <a:tailEnd/>
          </a:ln>
        </p:spPr>
      </p:cxnSp>
      <p:cxnSp>
        <p:nvCxnSpPr>
          <p:cNvPr id="44043" name="Suora yhdysviiva 37"/>
          <p:cNvCxnSpPr>
            <a:cxnSpLocks noChangeShapeType="1"/>
          </p:cNvCxnSpPr>
          <p:nvPr/>
        </p:nvCxnSpPr>
        <p:spPr bwMode="auto">
          <a:xfrm rot="5400000" flipH="1" flipV="1">
            <a:off x="107157" y="3607593"/>
            <a:ext cx="1428750" cy="214313"/>
          </a:xfrm>
          <a:prstGeom prst="line">
            <a:avLst/>
          </a:prstGeom>
          <a:noFill/>
          <a:ln w="28575" algn="ctr">
            <a:solidFill>
              <a:srgbClr val="FF0000"/>
            </a:solidFill>
            <a:round/>
            <a:headEnd/>
            <a:tailEnd/>
          </a:ln>
        </p:spPr>
      </p:cxnSp>
      <p:cxnSp>
        <p:nvCxnSpPr>
          <p:cNvPr id="44044" name="Suora yhdysviiva 39"/>
          <p:cNvCxnSpPr>
            <a:cxnSpLocks noChangeShapeType="1"/>
          </p:cNvCxnSpPr>
          <p:nvPr/>
        </p:nvCxnSpPr>
        <p:spPr bwMode="auto">
          <a:xfrm>
            <a:off x="928688" y="3000375"/>
            <a:ext cx="2000250" cy="0"/>
          </a:xfrm>
          <a:prstGeom prst="line">
            <a:avLst/>
          </a:prstGeom>
          <a:noFill/>
          <a:ln w="28575" algn="ctr">
            <a:solidFill>
              <a:srgbClr val="996633"/>
            </a:solidFill>
            <a:round/>
            <a:headEnd/>
            <a:tailEnd/>
          </a:ln>
        </p:spPr>
      </p:cxnSp>
      <p:sp>
        <p:nvSpPr>
          <p:cNvPr id="44045" name="Tekstikehys 44"/>
          <p:cNvSpPr txBox="1">
            <a:spLocks noChangeArrowheads="1"/>
          </p:cNvSpPr>
          <p:nvPr/>
        </p:nvSpPr>
        <p:spPr bwMode="auto">
          <a:xfrm>
            <a:off x="285750" y="2857500"/>
            <a:ext cx="714375" cy="246063"/>
          </a:xfrm>
          <a:prstGeom prst="rect">
            <a:avLst/>
          </a:prstGeom>
          <a:noFill/>
          <a:ln w="9525">
            <a:noFill/>
            <a:miter lim="800000"/>
            <a:headEnd/>
            <a:tailEnd/>
          </a:ln>
        </p:spPr>
        <p:txBody>
          <a:bodyPr>
            <a:spAutoFit/>
          </a:bodyPr>
          <a:lstStyle/>
          <a:p>
            <a:r>
              <a:rPr lang="fi-FI" sz="1000" b="1"/>
              <a:t>630 </a:t>
            </a:r>
          </a:p>
        </p:txBody>
      </p:sp>
      <p:sp>
        <p:nvSpPr>
          <p:cNvPr id="44046" name="Tekstikehys 45"/>
          <p:cNvSpPr txBox="1">
            <a:spLocks noChangeArrowheads="1"/>
          </p:cNvSpPr>
          <p:nvPr/>
        </p:nvSpPr>
        <p:spPr bwMode="auto">
          <a:xfrm>
            <a:off x="357188" y="2643188"/>
            <a:ext cx="428625" cy="246062"/>
          </a:xfrm>
          <a:prstGeom prst="rect">
            <a:avLst/>
          </a:prstGeom>
          <a:noFill/>
          <a:ln w="9525">
            <a:noFill/>
            <a:miter lim="800000"/>
            <a:headEnd/>
            <a:tailEnd/>
          </a:ln>
        </p:spPr>
        <p:txBody>
          <a:bodyPr>
            <a:spAutoFit/>
          </a:bodyPr>
          <a:lstStyle/>
          <a:p>
            <a:r>
              <a:rPr lang="fi-FI" sz="1000" b="1"/>
              <a:t>mA</a:t>
            </a:r>
          </a:p>
        </p:txBody>
      </p:sp>
      <p:sp>
        <p:nvSpPr>
          <p:cNvPr id="44047" name="Tekstikehys 46"/>
          <p:cNvSpPr txBox="1">
            <a:spLocks noChangeArrowheads="1"/>
          </p:cNvSpPr>
          <p:nvPr/>
        </p:nvSpPr>
        <p:spPr bwMode="auto">
          <a:xfrm>
            <a:off x="357188" y="4357688"/>
            <a:ext cx="285750" cy="246062"/>
          </a:xfrm>
          <a:prstGeom prst="rect">
            <a:avLst/>
          </a:prstGeom>
          <a:noFill/>
          <a:ln w="9525">
            <a:noFill/>
            <a:miter lim="800000"/>
            <a:headEnd/>
            <a:tailEnd/>
          </a:ln>
        </p:spPr>
        <p:txBody>
          <a:bodyPr>
            <a:spAutoFit/>
          </a:bodyPr>
          <a:lstStyle/>
          <a:p>
            <a:r>
              <a:rPr lang="fi-FI" sz="1000" b="1"/>
              <a:t>0</a:t>
            </a:r>
          </a:p>
        </p:txBody>
      </p:sp>
      <p:cxnSp>
        <p:nvCxnSpPr>
          <p:cNvPr id="44048" name="Suora yhdysviiva 50"/>
          <p:cNvCxnSpPr>
            <a:cxnSpLocks noChangeShapeType="1"/>
          </p:cNvCxnSpPr>
          <p:nvPr/>
        </p:nvCxnSpPr>
        <p:spPr bwMode="auto">
          <a:xfrm rot="5400000" flipH="1" flipV="1">
            <a:off x="2742407" y="3607593"/>
            <a:ext cx="1428750" cy="214313"/>
          </a:xfrm>
          <a:prstGeom prst="line">
            <a:avLst/>
          </a:prstGeom>
          <a:noFill/>
          <a:ln w="28575" algn="ctr">
            <a:solidFill>
              <a:srgbClr val="FF0000"/>
            </a:solidFill>
            <a:round/>
            <a:headEnd/>
            <a:tailEnd/>
          </a:ln>
        </p:spPr>
      </p:cxnSp>
      <p:cxnSp>
        <p:nvCxnSpPr>
          <p:cNvPr id="44049" name="Suora yhdysviiva 52"/>
          <p:cNvCxnSpPr>
            <a:cxnSpLocks noChangeShapeType="1"/>
          </p:cNvCxnSpPr>
          <p:nvPr/>
        </p:nvCxnSpPr>
        <p:spPr bwMode="auto">
          <a:xfrm>
            <a:off x="3563938" y="2997200"/>
            <a:ext cx="1579562" cy="3175"/>
          </a:xfrm>
          <a:prstGeom prst="line">
            <a:avLst/>
          </a:prstGeom>
          <a:noFill/>
          <a:ln w="28575" algn="ctr">
            <a:solidFill>
              <a:srgbClr val="996633"/>
            </a:solidFill>
            <a:round/>
            <a:headEnd/>
            <a:tailEnd/>
          </a:ln>
        </p:spPr>
      </p:cxnSp>
      <p:cxnSp>
        <p:nvCxnSpPr>
          <p:cNvPr id="44050" name="Suora yhdysviiva 60"/>
          <p:cNvCxnSpPr>
            <a:cxnSpLocks noChangeShapeType="1"/>
          </p:cNvCxnSpPr>
          <p:nvPr/>
        </p:nvCxnSpPr>
        <p:spPr bwMode="auto">
          <a:xfrm rot="5400000" flipH="1" flipV="1">
            <a:off x="4893469" y="3607594"/>
            <a:ext cx="1428750" cy="214312"/>
          </a:xfrm>
          <a:prstGeom prst="line">
            <a:avLst/>
          </a:prstGeom>
          <a:noFill/>
          <a:ln w="28575" algn="ctr">
            <a:solidFill>
              <a:srgbClr val="FF0000"/>
            </a:solidFill>
            <a:round/>
            <a:headEnd/>
            <a:tailEnd/>
          </a:ln>
        </p:spPr>
      </p:cxnSp>
      <p:cxnSp>
        <p:nvCxnSpPr>
          <p:cNvPr id="44051" name="Suora yhdysviiva 62"/>
          <p:cNvCxnSpPr>
            <a:cxnSpLocks noChangeShapeType="1"/>
          </p:cNvCxnSpPr>
          <p:nvPr/>
        </p:nvCxnSpPr>
        <p:spPr bwMode="auto">
          <a:xfrm>
            <a:off x="5715000" y="3000375"/>
            <a:ext cx="1285875" cy="0"/>
          </a:xfrm>
          <a:prstGeom prst="line">
            <a:avLst/>
          </a:prstGeom>
          <a:noFill/>
          <a:ln w="28575" algn="ctr">
            <a:solidFill>
              <a:srgbClr val="996633"/>
            </a:solidFill>
            <a:round/>
            <a:headEnd/>
            <a:tailEnd/>
          </a:ln>
        </p:spPr>
      </p:cxnSp>
      <p:cxnSp>
        <p:nvCxnSpPr>
          <p:cNvPr id="44052" name="Suora yhdysviiva 75"/>
          <p:cNvCxnSpPr>
            <a:cxnSpLocks noChangeShapeType="1"/>
          </p:cNvCxnSpPr>
          <p:nvPr/>
        </p:nvCxnSpPr>
        <p:spPr bwMode="auto">
          <a:xfrm rot="5400000" flipH="1" flipV="1">
            <a:off x="6643688" y="3643312"/>
            <a:ext cx="1428750" cy="142875"/>
          </a:xfrm>
          <a:prstGeom prst="line">
            <a:avLst/>
          </a:prstGeom>
          <a:noFill/>
          <a:ln w="28575" algn="ctr">
            <a:solidFill>
              <a:srgbClr val="FF0000"/>
            </a:solidFill>
            <a:round/>
            <a:headEnd/>
            <a:tailEnd/>
          </a:ln>
        </p:spPr>
      </p:cxnSp>
      <p:cxnSp>
        <p:nvCxnSpPr>
          <p:cNvPr id="44053" name="Suora yhdysviiva 77"/>
          <p:cNvCxnSpPr>
            <a:cxnSpLocks noChangeShapeType="1"/>
          </p:cNvCxnSpPr>
          <p:nvPr/>
        </p:nvCxnSpPr>
        <p:spPr bwMode="auto">
          <a:xfrm flipV="1">
            <a:off x="7429500" y="2997200"/>
            <a:ext cx="958850" cy="3175"/>
          </a:xfrm>
          <a:prstGeom prst="line">
            <a:avLst/>
          </a:prstGeom>
          <a:noFill/>
          <a:ln w="28575" algn="ctr">
            <a:solidFill>
              <a:srgbClr val="996633"/>
            </a:solidFill>
            <a:round/>
            <a:headEnd/>
            <a:tailEnd/>
          </a:ln>
        </p:spPr>
      </p:cxnSp>
      <p:cxnSp>
        <p:nvCxnSpPr>
          <p:cNvPr id="44054" name="Suora nuoliyhdysviiva 93"/>
          <p:cNvCxnSpPr>
            <a:cxnSpLocks noChangeShapeType="1"/>
          </p:cNvCxnSpPr>
          <p:nvPr/>
        </p:nvCxnSpPr>
        <p:spPr bwMode="auto">
          <a:xfrm flipH="1" flipV="1">
            <a:off x="857250" y="3714750"/>
            <a:ext cx="260350" cy="1443038"/>
          </a:xfrm>
          <a:prstGeom prst="straightConnector1">
            <a:avLst/>
          </a:prstGeom>
          <a:noFill/>
          <a:ln w="19050" algn="ctr">
            <a:solidFill>
              <a:schemeClr val="tx1"/>
            </a:solidFill>
            <a:round/>
            <a:headEnd/>
            <a:tailEnd type="arrow" w="med" len="med"/>
          </a:ln>
        </p:spPr>
      </p:cxnSp>
      <p:sp>
        <p:nvSpPr>
          <p:cNvPr id="44055" name="Tekstikehys 97"/>
          <p:cNvSpPr txBox="1">
            <a:spLocks noChangeArrowheads="1"/>
          </p:cNvSpPr>
          <p:nvPr/>
        </p:nvSpPr>
        <p:spPr bwMode="auto">
          <a:xfrm>
            <a:off x="8643938" y="4500563"/>
            <a:ext cx="500062" cy="400050"/>
          </a:xfrm>
          <a:prstGeom prst="rect">
            <a:avLst/>
          </a:prstGeom>
          <a:noFill/>
          <a:ln w="9525">
            <a:noFill/>
            <a:miter lim="800000"/>
            <a:headEnd/>
            <a:tailEnd/>
          </a:ln>
        </p:spPr>
        <p:txBody>
          <a:bodyPr>
            <a:spAutoFit/>
          </a:bodyPr>
          <a:lstStyle/>
          <a:p>
            <a:r>
              <a:rPr lang="fi-FI" sz="1000" b="1"/>
              <a:t>Aika ms</a:t>
            </a:r>
          </a:p>
        </p:txBody>
      </p:sp>
      <p:cxnSp>
        <p:nvCxnSpPr>
          <p:cNvPr id="44056" name="Suora yhdysviiva 99"/>
          <p:cNvCxnSpPr>
            <a:cxnSpLocks noChangeShapeType="1"/>
          </p:cNvCxnSpPr>
          <p:nvPr/>
        </p:nvCxnSpPr>
        <p:spPr bwMode="auto">
          <a:xfrm rot="10800000" flipV="1">
            <a:off x="642938" y="3857625"/>
            <a:ext cx="142875" cy="0"/>
          </a:xfrm>
          <a:prstGeom prst="line">
            <a:avLst/>
          </a:prstGeom>
          <a:noFill/>
          <a:ln w="9525" algn="ctr">
            <a:solidFill>
              <a:schemeClr val="tx1"/>
            </a:solidFill>
            <a:round/>
            <a:headEnd/>
            <a:tailEnd/>
          </a:ln>
        </p:spPr>
      </p:cxnSp>
      <p:sp>
        <p:nvSpPr>
          <p:cNvPr id="44057" name="Tekstikehys 100"/>
          <p:cNvSpPr txBox="1">
            <a:spLocks noChangeArrowheads="1"/>
          </p:cNvSpPr>
          <p:nvPr/>
        </p:nvSpPr>
        <p:spPr bwMode="auto">
          <a:xfrm>
            <a:off x="285750" y="3786188"/>
            <a:ext cx="428625" cy="246062"/>
          </a:xfrm>
          <a:prstGeom prst="rect">
            <a:avLst/>
          </a:prstGeom>
          <a:noFill/>
          <a:ln w="9525">
            <a:noFill/>
            <a:miter lim="800000"/>
            <a:headEnd/>
            <a:tailEnd/>
          </a:ln>
        </p:spPr>
        <p:txBody>
          <a:bodyPr>
            <a:spAutoFit/>
          </a:bodyPr>
          <a:lstStyle/>
          <a:p>
            <a:r>
              <a:rPr lang="fi-FI" sz="1000" b="1"/>
              <a:t>290</a:t>
            </a:r>
          </a:p>
        </p:txBody>
      </p:sp>
      <p:sp>
        <p:nvSpPr>
          <p:cNvPr id="44058" name="Otsikko 129"/>
          <p:cNvSpPr>
            <a:spLocks noGrp="1"/>
          </p:cNvSpPr>
          <p:nvPr>
            <p:ph type="title"/>
          </p:nvPr>
        </p:nvSpPr>
        <p:spPr>
          <a:xfrm>
            <a:off x="1333500" y="44450"/>
            <a:ext cx="6262688" cy="1143000"/>
          </a:xfrm>
        </p:spPr>
        <p:txBody>
          <a:bodyPr/>
          <a:lstStyle/>
          <a:p>
            <a:r>
              <a:rPr lang="fi-FI" sz="3200" smtClean="0"/>
              <a:t>Adaptive length drive</a:t>
            </a:r>
            <a:br>
              <a:rPr lang="fi-FI" sz="3200" smtClean="0"/>
            </a:br>
            <a:r>
              <a:rPr lang="fi-FI" sz="3200" smtClean="0"/>
              <a:t>Control current to feeding</a:t>
            </a:r>
            <a:endParaRPr lang="fi-FI" sz="2400" smtClean="0"/>
          </a:p>
        </p:txBody>
      </p:sp>
      <p:sp>
        <p:nvSpPr>
          <p:cNvPr id="44059" name="Suorakulmio 8"/>
          <p:cNvSpPr>
            <a:spLocks noChangeArrowheads="1"/>
          </p:cNvSpPr>
          <p:nvPr/>
        </p:nvSpPr>
        <p:spPr bwMode="auto">
          <a:xfrm>
            <a:off x="5081588" y="5232400"/>
            <a:ext cx="642937" cy="357188"/>
          </a:xfrm>
          <a:prstGeom prst="rect">
            <a:avLst/>
          </a:prstGeom>
          <a:solidFill>
            <a:srgbClr val="FF0000"/>
          </a:solidFill>
          <a:ln w="9525" algn="ctr">
            <a:solidFill>
              <a:schemeClr val="tx1"/>
            </a:solidFill>
            <a:round/>
            <a:headEnd/>
            <a:tailEnd/>
          </a:ln>
        </p:spPr>
        <p:txBody>
          <a:bodyPr/>
          <a:lstStyle/>
          <a:p>
            <a:endParaRPr lang="en-US"/>
          </a:p>
        </p:txBody>
      </p:sp>
      <p:sp>
        <p:nvSpPr>
          <p:cNvPr id="44060" name="Tekstikehys 68"/>
          <p:cNvSpPr txBox="1">
            <a:spLocks noChangeArrowheads="1"/>
          </p:cNvSpPr>
          <p:nvPr/>
        </p:nvSpPr>
        <p:spPr bwMode="auto">
          <a:xfrm>
            <a:off x="5730875" y="5300663"/>
            <a:ext cx="928688" cy="276225"/>
          </a:xfrm>
          <a:prstGeom prst="rect">
            <a:avLst/>
          </a:prstGeom>
          <a:noFill/>
          <a:ln w="9525">
            <a:noFill/>
            <a:miter lim="800000"/>
            <a:headEnd/>
            <a:tailEnd/>
          </a:ln>
        </p:spPr>
        <p:txBody>
          <a:bodyPr>
            <a:spAutoFit/>
          </a:bodyPr>
          <a:lstStyle/>
          <a:p>
            <a:r>
              <a:rPr lang="fi-FI" sz="1200" b="1"/>
              <a:t>Ramps</a:t>
            </a:r>
          </a:p>
        </p:txBody>
      </p:sp>
      <p:sp>
        <p:nvSpPr>
          <p:cNvPr id="60" name="Suorakulmio 15"/>
          <p:cNvSpPr>
            <a:spLocks noChangeArrowheads="1"/>
          </p:cNvSpPr>
          <p:nvPr/>
        </p:nvSpPr>
        <p:spPr bwMode="auto">
          <a:xfrm>
            <a:off x="4000500" y="1773238"/>
            <a:ext cx="642938" cy="357187"/>
          </a:xfrm>
          <a:prstGeom prst="rect">
            <a:avLst/>
          </a:prstGeom>
          <a:solidFill>
            <a:schemeClr val="accent5">
              <a:lumMod val="75000"/>
            </a:schemeClr>
          </a:solidFill>
          <a:ln w="9525" algn="ctr">
            <a:solidFill>
              <a:schemeClr val="tx1"/>
            </a:solidFill>
            <a:round/>
            <a:headEnd/>
            <a:tailEnd/>
          </a:ln>
        </p:spPr>
        <p:txBody>
          <a:bodyPr/>
          <a:lstStyle/>
          <a:p>
            <a:pPr>
              <a:defRPr/>
            </a:pPr>
            <a:endParaRPr lang="fi-FI" sz="1200" b="1"/>
          </a:p>
          <a:p>
            <a:pPr>
              <a:defRPr/>
            </a:pPr>
            <a:r>
              <a:rPr lang="fi-FI" sz="1200" b="1"/>
              <a:t> </a:t>
            </a:r>
          </a:p>
        </p:txBody>
      </p:sp>
      <p:sp>
        <p:nvSpPr>
          <p:cNvPr id="44062" name="Tekstikehys 60"/>
          <p:cNvSpPr txBox="1">
            <a:spLocks noChangeArrowheads="1"/>
          </p:cNvSpPr>
          <p:nvPr/>
        </p:nvSpPr>
        <p:spPr bwMode="auto">
          <a:xfrm>
            <a:off x="4716463" y="1557338"/>
            <a:ext cx="4319587" cy="460375"/>
          </a:xfrm>
          <a:prstGeom prst="rect">
            <a:avLst/>
          </a:prstGeom>
          <a:noFill/>
          <a:ln w="9525">
            <a:noFill/>
            <a:miter lim="800000"/>
            <a:headEnd/>
            <a:tailEnd/>
          </a:ln>
        </p:spPr>
        <p:txBody>
          <a:bodyPr>
            <a:spAutoFit/>
          </a:bodyPr>
          <a:lstStyle/>
          <a:p>
            <a:r>
              <a:rPr lang="fi-FI" sz="1200" b="1"/>
              <a:t>ALD automatically adjusts all phases of length drive</a:t>
            </a:r>
          </a:p>
          <a:p>
            <a:r>
              <a:rPr lang="fi-FI" sz="1200" b="1"/>
              <a:t>1. Braking phase 2. Approach phase 3. Stopping</a:t>
            </a:r>
          </a:p>
        </p:txBody>
      </p:sp>
      <p:cxnSp>
        <p:nvCxnSpPr>
          <p:cNvPr id="44063" name="Straight Connector 62"/>
          <p:cNvCxnSpPr>
            <a:cxnSpLocks noChangeShapeType="1"/>
          </p:cNvCxnSpPr>
          <p:nvPr/>
        </p:nvCxnSpPr>
        <p:spPr bwMode="auto">
          <a:xfrm>
            <a:off x="3205163" y="4500563"/>
            <a:ext cx="214312" cy="1587"/>
          </a:xfrm>
          <a:prstGeom prst="line">
            <a:avLst/>
          </a:prstGeom>
          <a:noFill/>
          <a:ln w="34925" algn="ctr">
            <a:solidFill>
              <a:srgbClr val="35EB46"/>
            </a:solidFill>
            <a:round/>
            <a:headEnd/>
            <a:tailEnd/>
          </a:ln>
        </p:spPr>
      </p:cxnSp>
      <p:cxnSp>
        <p:nvCxnSpPr>
          <p:cNvPr id="44064" name="Straight Connector 63"/>
          <p:cNvCxnSpPr>
            <a:cxnSpLocks noChangeShapeType="1"/>
          </p:cNvCxnSpPr>
          <p:nvPr/>
        </p:nvCxnSpPr>
        <p:spPr bwMode="auto">
          <a:xfrm>
            <a:off x="5437188" y="4500563"/>
            <a:ext cx="214312" cy="1587"/>
          </a:xfrm>
          <a:prstGeom prst="line">
            <a:avLst/>
          </a:prstGeom>
          <a:noFill/>
          <a:ln w="34925" algn="ctr">
            <a:solidFill>
              <a:srgbClr val="35EB46"/>
            </a:solidFill>
            <a:round/>
            <a:headEnd/>
            <a:tailEnd/>
          </a:ln>
        </p:spPr>
      </p:cxnSp>
      <p:cxnSp>
        <p:nvCxnSpPr>
          <p:cNvPr id="44065" name="Straight Connector 64"/>
          <p:cNvCxnSpPr>
            <a:cxnSpLocks noChangeShapeType="1"/>
          </p:cNvCxnSpPr>
          <p:nvPr/>
        </p:nvCxnSpPr>
        <p:spPr bwMode="auto">
          <a:xfrm>
            <a:off x="7237413" y="4500563"/>
            <a:ext cx="214312" cy="1587"/>
          </a:xfrm>
          <a:prstGeom prst="line">
            <a:avLst/>
          </a:prstGeom>
          <a:noFill/>
          <a:ln w="34925" algn="ctr">
            <a:solidFill>
              <a:srgbClr val="35EB46"/>
            </a:solidFill>
            <a:round/>
            <a:headEnd/>
            <a:tailEnd/>
          </a:ln>
        </p:spPr>
      </p:cxnSp>
      <p:cxnSp>
        <p:nvCxnSpPr>
          <p:cNvPr id="44066" name="Suora nuoliyhdysviiva 122"/>
          <p:cNvCxnSpPr>
            <a:cxnSpLocks noChangeShapeType="1"/>
            <a:stCxn id="60" idx="2"/>
          </p:cNvCxnSpPr>
          <p:nvPr/>
        </p:nvCxnSpPr>
        <p:spPr bwMode="auto">
          <a:xfrm flipH="1">
            <a:off x="2987675" y="2130425"/>
            <a:ext cx="1335088" cy="1298575"/>
          </a:xfrm>
          <a:prstGeom prst="straightConnector1">
            <a:avLst/>
          </a:prstGeom>
          <a:noFill/>
          <a:ln w="19050" algn="ctr">
            <a:solidFill>
              <a:schemeClr val="tx1"/>
            </a:solidFill>
            <a:round/>
            <a:headEnd/>
            <a:tailEnd type="arrow" w="med" len="med"/>
          </a:ln>
        </p:spPr>
      </p:cxnSp>
      <p:sp>
        <p:nvSpPr>
          <p:cNvPr id="76" name="Puolivapaa piirto 75"/>
          <p:cNvSpPr/>
          <p:nvPr/>
        </p:nvSpPr>
        <p:spPr bwMode="auto">
          <a:xfrm>
            <a:off x="2930525" y="2997200"/>
            <a:ext cx="417513" cy="1519238"/>
          </a:xfrm>
          <a:custGeom>
            <a:avLst/>
            <a:gdLst>
              <a:gd name="connsiteX0" fmla="*/ 0 w 396607"/>
              <a:gd name="connsiteY0" fmla="*/ 0 h 1322024"/>
              <a:gd name="connsiteX1" fmla="*/ 66101 w 396607"/>
              <a:gd name="connsiteY1" fmla="*/ 407624 h 1322024"/>
              <a:gd name="connsiteX2" fmla="*/ 341523 w 396607"/>
              <a:gd name="connsiteY2" fmla="*/ 627961 h 1322024"/>
              <a:gd name="connsiteX3" fmla="*/ 385590 w 396607"/>
              <a:gd name="connsiteY3" fmla="*/ 1222872 h 1322024"/>
              <a:gd name="connsiteX4" fmla="*/ 396607 w 396607"/>
              <a:gd name="connsiteY4" fmla="*/ 1222872 h 1322024"/>
              <a:gd name="connsiteX5" fmla="*/ 396607 w 396607"/>
              <a:gd name="connsiteY5" fmla="*/ 1222872 h 1322024"/>
              <a:gd name="connsiteX6" fmla="*/ 396607 w 396607"/>
              <a:gd name="connsiteY6" fmla="*/ 1222872 h 1322024"/>
              <a:gd name="connsiteX7" fmla="*/ 385590 w 396607"/>
              <a:gd name="connsiteY7" fmla="*/ 1222872 h 132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07" h="1322024">
                <a:moveTo>
                  <a:pt x="0" y="0"/>
                </a:moveTo>
                <a:cubicBezTo>
                  <a:pt x="4590" y="151482"/>
                  <a:pt x="9181" y="302964"/>
                  <a:pt x="66101" y="407624"/>
                </a:cubicBezTo>
                <a:cubicBezTo>
                  <a:pt x="123021" y="512284"/>
                  <a:pt x="288275" y="492086"/>
                  <a:pt x="341523" y="627961"/>
                </a:cubicBezTo>
                <a:cubicBezTo>
                  <a:pt x="394771" y="763836"/>
                  <a:pt x="376409" y="1123720"/>
                  <a:pt x="385590" y="1222872"/>
                </a:cubicBezTo>
                <a:cubicBezTo>
                  <a:pt x="394771" y="1322024"/>
                  <a:pt x="396607" y="1222872"/>
                  <a:pt x="396607" y="1222872"/>
                </a:cubicBezTo>
                <a:lnTo>
                  <a:pt x="396607" y="1222872"/>
                </a:lnTo>
                <a:lnTo>
                  <a:pt x="396607" y="1222872"/>
                </a:lnTo>
                <a:lnTo>
                  <a:pt x="385590" y="1222872"/>
                </a:lnTo>
              </a:path>
            </a:pathLst>
          </a:custGeom>
          <a:noFill/>
          <a:ln w="19050" cap="flat" cmpd="sng" algn="ctr">
            <a:solidFill>
              <a:schemeClr val="accent5">
                <a:lumMod val="75000"/>
              </a:schemeClr>
            </a:solidFill>
            <a:prstDash val="solid"/>
            <a:round/>
            <a:headEnd type="none" w="med" len="med"/>
            <a:tailEnd type="none" w="med" len="med"/>
          </a:ln>
          <a:effectLst/>
        </p:spPr>
        <p:txBody>
          <a:bodyPr/>
          <a:lstStyle/>
          <a:p>
            <a:pPr>
              <a:defRPr/>
            </a:pPr>
            <a:endParaRPr lang="fi-FI"/>
          </a:p>
        </p:txBody>
      </p:sp>
      <p:sp>
        <p:nvSpPr>
          <p:cNvPr id="78" name="Puolivapaa piirto 77"/>
          <p:cNvSpPr/>
          <p:nvPr/>
        </p:nvSpPr>
        <p:spPr bwMode="auto">
          <a:xfrm>
            <a:off x="5148263" y="2997200"/>
            <a:ext cx="344487" cy="1465263"/>
          </a:xfrm>
          <a:custGeom>
            <a:avLst/>
            <a:gdLst>
              <a:gd name="connsiteX0" fmla="*/ 0 w 396607"/>
              <a:gd name="connsiteY0" fmla="*/ 0 h 1322024"/>
              <a:gd name="connsiteX1" fmla="*/ 66101 w 396607"/>
              <a:gd name="connsiteY1" fmla="*/ 407624 h 1322024"/>
              <a:gd name="connsiteX2" fmla="*/ 341523 w 396607"/>
              <a:gd name="connsiteY2" fmla="*/ 627961 h 1322024"/>
              <a:gd name="connsiteX3" fmla="*/ 385590 w 396607"/>
              <a:gd name="connsiteY3" fmla="*/ 1222872 h 1322024"/>
              <a:gd name="connsiteX4" fmla="*/ 396607 w 396607"/>
              <a:gd name="connsiteY4" fmla="*/ 1222872 h 1322024"/>
              <a:gd name="connsiteX5" fmla="*/ 396607 w 396607"/>
              <a:gd name="connsiteY5" fmla="*/ 1222872 h 1322024"/>
              <a:gd name="connsiteX6" fmla="*/ 396607 w 396607"/>
              <a:gd name="connsiteY6" fmla="*/ 1222872 h 1322024"/>
              <a:gd name="connsiteX7" fmla="*/ 385590 w 396607"/>
              <a:gd name="connsiteY7" fmla="*/ 1222872 h 132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07" h="1322024">
                <a:moveTo>
                  <a:pt x="0" y="0"/>
                </a:moveTo>
                <a:cubicBezTo>
                  <a:pt x="4590" y="151482"/>
                  <a:pt x="9181" y="302964"/>
                  <a:pt x="66101" y="407624"/>
                </a:cubicBezTo>
                <a:cubicBezTo>
                  <a:pt x="123021" y="512284"/>
                  <a:pt x="288275" y="492086"/>
                  <a:pt x="341523" y="627961"/>
                </a:cubicBezTo>
                <a:cubicBezTo>
                  <a:pt x="394771" y="763836"/>
                  <a:pt x="376409" y="1123720"/>
                  <a:pt x="385590" y="1222872"/>
                </a:cubicBezTo>
                <a:cubicBezTo>
                  <a:pt x="394771" y="1322024"/>
                  <a:pt x="396607" y="1222872"/>
                  <a:pt x="396607" y="1222872"/>
                </a:cubicBezTo>
                <a:lnTo>
                  <a:pt x="396607" y="1222872"/>
                </a:lnTo>
                <a:lnTo>
                  <a:pt x="396607" y="1222872"/>
                </a:lnTo>
                <a:lnTo>
                  <a:pt x="385590" y="1222872"/>
                </a:lnTo>
              </a:path>
            </a:pathLst>
          </a:custGeom>
          <a:noFill/>
          <a:ln w="19050" cap="flat" cmpd="sng" algn="ctr">
            <a:solidFill>
              <a:schemeClr val="accent5">
                <a:lumMod val="75000"/>
              </a:schemeClr>
            </a:solidFill>
            <a:prstDash val="solid"/>
            <a:round/>
            <a:headEnd type="none" w="med" len="med"/>
            <a:tailEnd type="none" w="med" len="med"/>
          </a:ln>
          <a:effectLst/>
        </p:spPr>
        <p:txBody>
          <a:bodyPr/>
          <a:lstStyle/>
          <a:p>
            <a:pPr>
              <a:defRPr/>
            </a:pPr>
            <a:endParaRPr lang="fi-FI"/>
          </a:p>
        </p:txBody>
      </p:sp>
      <p:sp>
        <p:nvSpPr>
          <p:cNvPr id="83" name="Puolivapaa piirto 82"/>
          <p:cNvSpPr/>
          <p:nvPr/>
        </p:nvSpPr>
        <p:spPr bwMode="auto">
          <a:xfrm>
            <a:off x="7019925" y="2997200"/>
            <a:ext cx="288925" cy="1511300"/>
          </a:xfrm>
          <a:custGeom>
            <a:avLst/>
            <a:gdLst>
              <a:gd name="connsiteX0" fmla="*/ 0 w 396607"/>
              <a:gd name="connsiteY0" fmla="*/ 0 h 1322024"/>
              <a:gd name="connsiteX1" fmla="*/ 66101 w 396607"/>
              <a:gd name="connsiteY1" fmla="*/ 407624 h 1322024"/>
              <a:gd name="connsiteX2" fmla="*/ 341523 w 396607"/>
              <a:gd name="connsiteY2" fmla="*/ 627961 h 1322024"/>
              <a:gd name="connsiteX3" fmla="*/ 385590 w 396607"/>
              <a:gd name="connsiteY3" fmla="*/ 1222872 h 1322024"/>
              <a:gd name="connsiteX4" fmla="*/ 396607 w 396607"/>
              <a:gd name="connsiteY4" fmla="*/ 1222872 h 1322024"/>
              <a:gd name="connsiteX5" fmla="*/ 396607 w 396607"/>
              <a:gd name="connsiteY5" fmla="*/ 1222872 h 1322024"/>
              <a:gd name="connsiteX6" fmla="*/ 396607 w 396607"/>
              <a:gd name="connsiteY6" fmla="*/ 1222872 h 1322024"/>
              <a:gd name="connsiteX7" fmla="*/ 385590 w 396607"/>
              <a:gd name="connsiteY7" fmla="*/ 1222872 h 132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07" h="1322024">
                <a:moveTo>
                  <a:pt x="0" y="0"/>
                </a:moveTo>
                <a:cubicBezTo>
                  <a:pt x="4590" y="151482"/>
                  <a:pt x="9181" y="302964"/>
                  <a:pt x="66101" y="407624"/>
                </a:cubicBezTo>
                <a:cubicBezTo>
                  <a:pt x="123021" y="512284"/>
                  <a:pt x="288275" y="492086"/>
                  <a:pt x="341523" y="627961"/>
                </a:cubicBezTo>
                <a:cubicBezTo>
                  <a:pt x="394771" y="763836"/>
                  <a:pt x="376409" y="1123720"/>
                  <a:pt x="385590" y="1222872"/>
                </a:cubicBezTo>
                <a:cubicBezTo>
                  <a:pt x="394771" y="1322024"/>
                  <a:pt x="396607" y="1222872"/>
                  <a:pt x="396607" y="1222872"/>
                </a:cubicBezTo>
                <a:lnTo>
                  <a:pt x="396607" y="1222872"/>
                </a:lnTo>
                <a:lnTo>
                  <a:pt x="396607" y="1222872"/>
                </a:lnTo>
                <a:lnTo>
                  <a:pt x="385590" y="1222872"/>
                </a:lnTo>
              </a:path>
            </a:pathLst>
          </a:custGeom>
          <a:noFill/>
          <a:ln w="19050" cap="flat" cmpd="sng" algn="ctr">
            <a:solidFill>
              <a:schemeClr val="accent5">
                <a:lumMod val="75000"/>
              </a:schemeClr>
            </a:solidFill>
            <a:prstDash val="solid"/>
            <a:round/>
            <a:headEnd type="none" w="med" len="med"/>
            <a:tailEnd type="none" w="med" len="med"/>
          </a:ln>
          <a:effectLst/>
        </p:spPr>
        <p:txBody>
          <a:bodyPr/>
          <a:lstStyle/>
          <a:p>
            <a:pPr>
              <a:defRPr/>
            </a:pPr>
            <a:endParaRPr lang="fi-FI"/>
          </a:p>
        </p:txBody>
      </p:sp>
      <p:sp>
        <p:nvSpPr>
          <p:cNvPr id="88" name="Puolivapaa piirto 87"/>
          <p:cNvSpPr/>
          <p:nvPr/>
        </p:nvSpPr>
        <p:spPr bwMode="auto">
          <a:xfrm>
            <a:off x="8388350" y="2997200"/>
            <a:ext cx="287338" cy="1511300"/>
          </a:xfrm>
          <a:custGeom>
            <a:avLst/>
            <a:gdLst>
              <a:gd name="connsiteX0" fmla="*/ 0 w 396607"/>
              <a:gd name="connsiteY0" fmla="*/ 0 h 1322024"/>
              <a:gd name="connsiteX1" fmla="*/ 66101 w 396607"/>
              <a:gd name="connsiteY1" fmla="*/ 407624 h 1322024"/>
              <a:gd name="connsiteX2" fmla="*/ 341523 w 396607"/>
              <a:gd name="connsiteY2" fmla="*/ 627961 h 1322024"/>
              <a:gd name="connsiteX3" fmla="*/ 385590 w 396607"/>
              <a:gd name="connsiteY3" fmla="*/ 1222872 h 1322024"/>
              <a:gd name="connsiteX4" fmla="*/ 396607 w 396607"/>
              <a:gd name="connsiteY4" fmla="*/ 1222872 h 1322024"/>
              <a:gd name="connsiteX5" fmla="*/ 396607 w 396607"/>
              <a:gd name="connsiteY5" fmla="*/ 1222872 h 1322024"/>
              <a:gd name="connsiteX6" fmla="*/ 396607 w 396607"/>
              <a:gd name="connsiteY6" fmla="*/ 1222872 h 1322024"/>
              <a:gd name="connsiteX7" fmla="*/ 385590 w 396607"/>
              <a:gd name="connsiteY7" fmla="*/ 1222872 h 132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607" h="1322024">
                <a:moveTo>
                  <a:pt x="0" y="0"/>
                </a:moveTo>
                <a:cubicBezTo>
                  <a:pt x="4590" y="151482"/>
                  <a:pt x="9181" y="302964"/>
                  <a:pt x="66101" y="407624"/>
                </a:cubicBezTo>
                <a:cubicBezTo>
                  <a:pt x="123021" y="512284"/>
                  <a:pt x="288275" y="492086"/>
                  <a:pt x="341523" y="627961"/>
                </a:cubicBezTo>
                <a:cubicBezTo>
                  <a:pt x="394771" y="763836"/>
                  <a:pt x="376409" y="1123720"/>
                  <a:pt x="385590" y="1222872"/>
                </a:cubicBezTo>
                <a:cubicBezTo>
                  <a:pt x="394771" y="1322024"/>
                  <a:pt x="396607" y="1222872"/>
                  <a:pt x="396607" y="1222872"/>
                </a:cubicBezTo>
                <a:lnTo>
                  <a:pt x="396607" y="1222872"/>
                </a:lnTo>
                <a:lnTo>
                  <a:pt x="396607" y="1222872"/>
                </a:lnTo>
                <a:lnTo>
                  <a:pt x="385590" y="1222872"/>
                </a:lnTo>
              </a:path>
            </a:pathLst>
          </a:custGeom>
          <a:noFill/>
          <a:ln w="19050" cap="flat" cmpd="sng" algn="ctr">
            <a:solidFill>
              <a:schemeClr val="accent5">
                <a:lumMod val="75000"/>
              </a:schemeClr>
            </a:solidFill>
            <a:prstDash val="solid"/>
            <a:round/>
            <a:headEnd type="none" w="med" len="med"/>
            <a:tailEnd type="none" w="med" len="med"/>
          </a:ln>
          <a:effectLst/>
        </p:spPr>
        <p:txBody>
          <a:bodyPr/>
          <a:lstStyle/>
          <a:p>
            <a:pPr>
              <a:defRPr/>
            </a:pPr>
            <a:endParaRPr lang="fi-FI"/>
          </a:p>
        </p:txBody>
      </p:sp>
      <p:cxnSp>
        <p:nvCxnSpPr>
          <p:cNvPr id="44071" name="Straight Connector 64"/>
          <p:cNvCxnSpPr>
            <a:cxnSpLocks noChangeShapeType="1"/>
          </p:cNvCxnSpPr>
          <p:nvPr/>
        </p:nvCxnSpPr>
        <p:spPr bwMode="auto">
          <a:xfrm>
            <a:off x="8605838" y="4506913"/>
            <a:ext cx="214312" cy="1587"/>
          </a:xfrm>
          <a:prstGeom prst="line">
            <a:avLst/>
          </a:prstGeom>
          <a:noFill/>
          <a:ln w="34925" algn="ctr">
            <a:solidFill>
              <a:srgbClr val="35EB46"/>
            </a:solidFill>
            <a:round/>
            <a:headEnd/>
            <a:tailEnd/>
          </a:ln>
        </p:spPr>
      </p:cxnSp>
      <p:pic>
        <p:nvPicPr>
          <p:cNvPr id="44072" name="Picture 2"/>
          <p:cNvPicPr>
            <a:picLocks noChangeAspect="1" noChangeArrowheads="1"/>
          </p:cNvPicPr>
          <p:nvPr/>
        </p:nvPicPr>
        <p:blipFill>
          <a:blip r:embed="rId3" cstate="print"/>
          <a:srcRect/>
          <a:stretch>
            <a:fillRect/>
          </a:stretch>
        </p:blipFill>
        <p:spPr bwMode="auto">
          <a:xfrm>
            <a:off x="0" y="5229225"/>
            <a:ext cx="2819400" cy="72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cstate="print"/>
          <a:srcRect/>
          <a:stretch>
            <a:fillRect/>
          </a:stretch>
        </p:blipFill>
        <p:spPr bwMode="auto">
          <a:xfrm>
            <a:off x="539750" y="3860800"/>
            <a:ext cx="8075613" cy="2376488"/>
          </a:xfrm>
          <a:prstGeom prst="rect">
            <a:avLst/>
          </a:prstGeom>
          <a:noFill/>
          <a:ln w="9525">
            <a:noFill/>
            <a:miter lim="800000"/>
            <a:headEnd/>
            <a:tailEnd/>
          </a:ln>
        </p:spPr>
      </p:pic>
      <p:pic>
        <p:nvPicPr>
          <p:cNvPr id="45059" name="Picture 3"/>
          <p:cNvPicPr>
            <a:picLocks noChangeAspect="1" noChangeArrowheads="1"/>
          </p:cNvPicPr>
          <p:nvPr/>
        </p:nvPicPr>
        <p:blipFill>
          <a:blip r:embed="rId4" cstate="print"/>
          <a:srcRect/>
          <a:stretch>
            <a:fillRect/>
          </a:stretch>
        </p:blipFill>
        <p:spPr bwMode="auto">
          <a:xfrm>
            <a:off x="5003800" y="549275"/>
            <a:ext cx="3995738" cy="2592388"/>
          </a:xfrm>
          <a:prstGeom prst="rect">
            <a:avLst/>
          </a:prstGeom>
          <a:noFill/>
          <a:ln w="9525">
            <a:noFill/>
            <a:miter lim="800000"/>
            <a:headEnd/>
            <a:tailEnd/>
          </a:ln>
        </p:spPr>
      </p:pic>
      <p:sp>
        <p:nvSpPr>
          <p:cNvPr id="45060" name="Dian numeron paikkamerkki 5"/>
          <p:cNvSpPr>
            <a:spLocks noGrp="1"/>
          </p:cNvSpPr>
          <p:nvPr>
            <p:ph type="sldNum" sz="quarter" idx="12"/>
          </p:nvPr>
        </p:nvSpPr>
        <p:spPr>
          <a:noFill/>
        </p:spPr>
        <p:txBody>
          <a:bodyPr/>
          <a:lstStyle/>
          <a:p>
            <a:fld id="{D9E1857F-C14A-4BE6-A0A4-0ABD783385AA}" type="slidenum">
              <a:rPr lang="fi-FI" smtClean="0"/>
              <a:pPr/>
              <a:t>42</a:t>
            </a:fld>
            <a:endParaRPr lang="fi-FI" smtClean="0"/>
          </a:p>
        </p:txBody>
      </p:sp>
      <p:sp>
        <p:nvSpPr>
          <p:cNvPr id="45061" name="Rectangle 2"/>
          <p:cNvSpPr>
            <a:spLocks noGrp="1" noChangeArrowheads="1"/>
          </p:cNvSpPr>
          <p:nvPr>
            <p:ph type="title"/>
          </p:nvPr>
        </p:nvSpPr>
        <p:spPr>
          <a:xfrm>
            <a:off x="684213" y="0"/>
            <a:ext cx="3886200" cy="1143000"/>
          </a:xfrm>
        </p:spPr>
        <p:txBody>
          <a:bodyPr/>
          <a:lstStyle/>
          <a:p>
            <a:r>
              <a:rPr lang="fi-FI" smtClean="0"/>
              <a:t>Adaptive length drive</a:t>
            </a:r>
          </a:p>
        </p:txBody>
      </p:sp>
      <p:sp>
        <p:nvSpPr>
          <p:cNvPr id="5126" name="Rectangle 3"/>
          <p:cNvSpPr>
            <a:spLocks noGrp="1" noChangeArrowheads="1"/>
          </p:cNvSpPr>
          <p:nvPr>
            <p:ph type="body" idx="1"/>
          </p:nvPr>
        </p:nvSpPr>
        <p:spPr>
          <a:xfrm>
            <a:off x="250825" y="1125538"/>
            <a:ext cx="4249738" cy="1798637"/>
          </a:xfrm>
        </p:spPr>
        <p:txBody>
          <a:bodyPr/>
          <a:lstStyle/>
          <a:p>
            <a:pPr>
              <a:defRPr/>
            </a:pPr>
            <a:r>
              <a:rPr lang="fi-FI" dirty="0" err="1" smtClean="0"/>
              <a:t>Settings</a:t>
            </a:r>
            <a:r>
              <a:rPr lang="fi-FI" dirty="0" smtClean="0"/>
              <a:t>, </a:t>
            </a:r>
            <a:r>
              <a:rPr lang="fi-FI" dirty="0" err="1" smtClean="0"/>
              <a:t>harvester</a:t>
            </a:r>
            <a:r>
              <a:rPr lang="fi-FI" dirty="0" smtClean="0"/>
              <a:t> </a:t>
            </a:r>
            <a:r>
              <a:rPr lang="fi-FI" dirty="0" err="1" smtClean="0"/>
              <a:t>head</a:t>
            </a:r>
            <a:endParaRPr lang="fi-FI" dirty="0" smtClean="0"/>
          </a:p>
          <a:p>
            <a:pPr>
              <a:buFont typeface="+mj-lt"/>
              <a:buAutoNum type="arabicPeriod"/>
              <a:defRPr/>
            </a:pPr>
            <a:r>
              <a:rPr lang="fi-FI" sz="1200" dirty="0" err="1" smtClean="0"/>
              <a:t>Settings</a:t>
            </a:r>
            <a:r>
              <a:rPr lang="fi-FI" sz="1200" dirty="0" smtClean="0"/>
              <a:t> </a:t>
            </a:r>
            <a:r>
              <a:rPr lang="fi-FI" sz="1200" dirty="0" err="1" smtClean="0"/>
              <a:t>active</a:t>
            </a:r>
            <a:r>
              <a:rPr lang="fi-FI" sz="1200" dirty="0" smtClean="0"/>
              <a:t> </a:t>
            </a:r>
            <a:r>
              <a:rPr lang="fi-FI" sz="1200" dirty="0" err="1" smtClean="0"/>
              <a:t>with</a:t>
            </a:r>
            <a:r>
              <a:rPr lang="fi-FI" sz="1200" dirty="0" smtClean="0"/>
              <a:t> ALD</a:t>
            </a:r>
          </a:p>
          <a:p>
            <a:pPr lvl="1">
              <a:defRPr/>
            </a:pPr>
            <a:r>
              <a:rPr lang="fi-FI" sz="1200" dirty="0" err="1" smtClean="0"/>
              <a:t>Slow</a:t>
            </a:r>
            <a:r>
              <a:rPr lang="fi-FI" sz="1200" dirty="0" smtClean="0"/>
              <a:t> </a:t>
            </a:r>
            <a:r>
              <a:rPr lang="fi-FI" sz="1200" dirty="0" err="1" smtClean="0"/>
              <a:t>feed</a:t>
            </a:r>
            <a:r>
              <a:rPr lang="fi-FI" sz="1200" dirty="0" smtClean="0"/>
              <a:t> </a:t>
            </a:r>
            <a:r>
              <a:rPr lang="fi-FI" sz="1200" dirty="0" err="1" smtClean="0"/>
              <a:t>distance</a:t>
            </a:r>
            <a:r>
              <a:rPr lang="fi-FI" sz="1200" dirty="0" smtClean="0"/>
              <a:t> </a:t>
            </a:r>
            <a:r>
              <a:rPr lang="fi-FI" sz="1200" dirty="0" err="1" smtClean="0"/>
              <a:t>before</a:t>
            </a:r>
            <a:r>
              <a:rPr lang="fi-FI" sz="1200" dirty="0" smtClean="0"/>
              <a:t> </a:t>
            </a:r>
            <a:r>
              <a:rPr lang="fi-FI" sz="1200" dirty="0" err="1" smtClean="0"/>
              <a:t>minimum</a:t>
            </a:r>
            <a:r>
              <a:rPr lang="fi-FI" sz="1200" dirty="0" smtClean="0"/>
              <a:t> </a:t>
            </a:r>
            <a:r>
              <a:rPr lang="fi-FI" sz="1200" dirty="0" err="1" smtClean="0"/>
              <a:t>diameter</a:t>
            </a:r>
            <a:r>
              <a:rPr lang="fi-FI" sz="1200" dirty="0" smtClean="0"/>
              <a:t> mm </a:t>
            </a:r>
          </a:p>
          <a:p>
            <a:pPr lvl="1">
              <a:defRPr/>
            </a:pPr>
            <a:r>
              <a:rPr lang="fi-FI" sz="1200" dirty="0" err="1" smtClean="0"/>
              <a:t>Stopping</a:t>
            </a:r>
            <a:r>
              <a:rPr lang="fi-FI" sz="1200" dirty="0" smtClean="0"/>
              <a:t> </a:t>
            </a:r>
            <a:r>
              <a:rPr lang="fi-FI" sz="1200" dirty="0" err="1" smtClean="0"/>
              <a:t>distance</a:t>
            </a:r>
            <a:r>
              <a:rPr lang="fi-FI" sz="1200" dirty="0" smtClean="0"/>
              <a:t> </a:t>
            </a:r>
            <a:r>
              <a:rPr lang="fi-FI" sz="1200" dirty="0" err="1" smtClean="0"/>
              <a:t>before</a:t>
            </a:r>
            <a:r>
              <a:rPr lang="fi-FI" sz="1200" dirty="0" smtClean="0"/>
              <a:t> </a:t>
            </a:r>
            <a:r>
              <a:rPr lang="fi-FI" sz="1200" dirty="0" err="1" smtClean="0"/>
              <a:t>minimum</a:t>
            </a:r>
            <a:r>
              <a:rPr lang="fi-FI" sz="1200" dirty="0" smtClean="0"/>
              <a:t> </a:t>
            </a:r>
            <a:r>
              <a:rPr lang="fi-FI" sz="1200" dirty="0" err="1" smtClean="0"/>
              <a:t>diameter</a:t>
            </a:r>
            <a:r>
              <a:rPr lang="fi-FI" sz="1200" dirty="0" smtClean="0"/>
              <a:t> </a:t>
            </a:r>
          </a:p>
          <a:p>
            <a:pPr lvl="1">
              <a:defRPr/>
            </a:pPr>
            <a:r>
              <a:rPr lang="fi-FI" sz="1200" dirty="0" smtClean="0"/>
              <a:t>latva-ajon pysäytysennakko &gt; pysäytysennakko ennen minimiläpimittaa &gt; mm/pituus </a:t>
            </a:r>
          </a:p>
          <a:p>
            <a:pPr lvl="1">
              <a:defRPr/>
            </a:pPr>
            <a:r>
              <a:rPr lang="fi-FI" sz="1200" dirty="0" err="1" smtClean="0"/>
              <a:t>Accelerating</a:t>
            </a:r>
            <a:r>
              <a:rPr lang="fi-FI" sz="1200" dirty="0" smtClean="0"/>
              <a:t> </a:t>
            </a:r>
            <a:r>
              <a:rPr lang="fi-FI" sz="1200" dirty="0" err="1" smtClean="0"/>
              <a:t>ramp</a:t>
            </a:r>
            <a:endParaRPr lang="fi-FI" sz="1200" dirty="0" smtClean="0"/>
          </a:p>
          <a:p>
            <a:pPr lvl="1">
              <a:defRPr/>
            </a:pPr>
            <a:r>
              <a:rPr lang="fi-FI" sz="1200" dirty="0" err="1" smtClean="0"/>
              <a:t>Reverse</a:t>
            </a:r>
            <a:r>
              <a:rPr lang="fi-FI" sz="1200" dirty="0" smtClean="0"/>
              <a:t> </a:t>
            </a:r>
            <a:r>
              <a:rPr lang="fi-FI" sz="1200" dirty="0" err="1" smtClean="0"/>
              <a:t>deceleration</a:t>
            </a:r>
            <a:r>
              <a:rPr lang="fi-FI" sz="1200" dirty="0" smtClean="0"/>
              <a:t> </a:t>
            </a:r>
            <a:r>
              <a:rPr lang="fi-FI" sz="1200" dirty="0" err="1" smtClean="0"/>
              <a:t>ramp</a:t>
            </a:r>
            <a:endParaRPr lang="fi-FI" sz="1200" dirty="0" smtClean="0"/>
          </a:p>
          <a:p>
            <a:pPr lvl="1">
              <a:buFont typeface="Times" pitchFamily="1" charset="0"/>
              <a:buNone/>
              <a:defRPr/>
            </a:pPr>
            <a:endParaRPr lang="fi-FI" sz="1200" dirty="0" smtClean="0"/>
          </a:p>
          <a:p>
            <a:pPr marL="87313" lvl="1" indent="0">
              <a:buFont typeface="Times" pitchFamily="1" charset="0"/>
              <a:buNone/>
              <a:defRPr/>
            </a:pPr>
            <a:r>
              <a:rPr lang="fi-FI" sz="1200" b="1" dirty="0" smtClean="0"/>
              <a:t>THE OTHER SETTINGS DO NOT HAVE ANY EFFECT WHEN ALD IS IN USE!</a:t>
            </a:r>
          </a:p>
          <a:p>
            <a:pPr>
              <a:buFont typeface="+mj-lt"/>
              <a:buAutoNum type="arabicPeriod"/>
              <a:defRPr/>
            </a:pPr>
            <a:endParaRPr lang="fi-FI" sz="1200" dirty="0" smtClean="0"/>
          </a:p>
          <a:p>
            <a:pPr lvl="1">
              <a:buFont typeface="Times" pitchFamily="1" charset="0"/>
              <a:buNone/>
              <a:defRPr/>
            </a:pPr>
            <a:endParaRPr lang="fi-FI" sz="1200" dirty="0" smtClean="0"/>
          </a:p>
        </p:txBody>
      </p:sp>
      <p:sp>
        <p:nvSpPr>
          <p:cNvPr id="45063" name="Suorakulmio 7"/>
          <p:cNvSpPr>
            <a:spLocks noChangeArrowheads="1"/>
          </p:cNvSpPr>
          <p:nvPr/>
        </p:nvSpPr>
        <p:spPr bwMode="auto">
          <a:xfrm>
            <a:off x="539750" y="4076700"/>
            <a:ext cx="4032250" cy="647700"/>
          </a:xfrm>
          <a:prstGeom prst="rect">
            <a:avLst/>
          </a:prstGeom>
          <a:solidFill>
            <a:schemeClr val="accent1">
              <a:alpha val="50195"/>
            </a:schemeClr>
          </a:solidFill>
          <a:ln w="9525" algn="ctr">
            <a:solidFill>
              <a:schemeClr val="tx1"/>
            </a:solidFill>
            <a:round/>
            <a:headEnd/>
            <a:tailEnd/>
          </a:ln>
        </p:spPr>
        <p:txBody>
          <a:bodyPr/>
          <a:lstStyle/>
          <a:p>
            <a:endParaRPr lang="en-US"/>
          </a:p>
        </p:txBody>
      </p:sp>
      <p:sp>
        <p:nvSpPr>
          <p:cNvPr id="45064" name="Suorakulmio 8"/>
          <p:cNvSpPr>
            <a:spLocks noChangeArrowheads="1"/>
          </p:cNvSpPr>
          <p:nvPr/>
        </p:nvSpPr>
        <p:spPr bwMode="auto">
          <a:xfrm>
            <a:off x="5003800" y="1052513"/>
            <a:ext cx="1871663" cy="647700"/>
          </a:xfrm>
          <a:prstGeom prst="rect">
            <a:avLst/>
          </a:prstGeom>
          <a:solidFill>
            <a:schemeClr val="accent1">
              <a:alpha val="50195"/>
            </a:schemeClr>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4427538" y="1844675"/>
            <a:ext cx="4445000" cy="3255963"/>
          </a:xfrm>
          <a:prstGeom prst="rect">
            <a:avLst/>
          </a:prstGeom>
          <a:noFill/>
          <a:ln w="9525">
            <a:noFill/>
            <a:miter lim="800000"/>
            <a:headEnd/>
            <a:tailEnd/>
          </a:ln>
        </p:spPr>
      </p:pic>
      <p:sp>
        <p:nvSpPr>
          <p:cNvPr id="46083" name="Dian numeron paikkamerkki 5"/>
          <p:cNvSpPr>
            <a:spLocks noGrp="1"/>
          </p:cNvSpPr>
          <p:nvPr>
            <p:ph type="sldNum" sz="quarter" idx="12"/>
          </p:nvPr>
        </p:nvSpPr>
        <p:spPr>
          <a:noFill/>
        </p:spPr>
        <p:txBody>
          <a:bodyPr/>
          <a:lstStyle/>
          <a:p>
            <a:fld id="{23DFE1A7-3ED2-46AF-B579-9FA961068BBC}" type="slidenum">
              <a:rPr lang="fi-FI" smtClean="0"/>
              <a:pPr/>
              <a:t>43</a:t>
            </a:fld>
            <a:endParaRPr lang="fi-FI" smtClean="0"/>
          </a:p>
        </p:txBody>
      </p:sp>
      <p:sp>
        <p:nvSpPr>
          <p:cNvPr id="46084" name="Rectangle 2"/>
          <p:cNvSpPr>
            <a:spLocks noGrp="1" noChangeArrowheads="1"/>
          </p:cNvSpPr>
          <p:nvPr>
            <p:ph type="title"/>
          </p:nvPr>
        </p:nvSpPr>
        <p:spPr>
          <a:xfrm>
            <a:off x="684213" y="476250"/>
            <a:ext cx="7848600" cy="1143000"/>
          </a:xfrm>
        </p:spPr>
        <p:txBody>
          <a:bodyPr/>
          <a:lstStyle/>
          <a:p>
            <a:r>
              <a:rPr lang="fi-FI" smtClean="0"/>
              <a:t>Adaptive length drive</a:t>
            </a:r>
          </a:p>
        </p:txBody>
      </p:sp>
      <p:sp>
        <p:nvSpPr>
          <p:cNvPr id="5126" name="Rectangle 3"/>
          <p:cNvSpPr>
            <a:spLocks noGrp="1" noChangeArrowheads="1"/>
          </p:cNvSpPr>
          <p:nvPr>
            <p:ph type="body" idx="1"/>
          </p:nvPr>
        </p:nvSpPr>
        <p:spPr>
          <a:xfrm>
            <a:off x="539750" y="1557338"/>
            <a:ext cx="3671888" cy="4535487"/>
          </a:xfrm>
        </p:spPr>
        <p:txBody>
          <a:bodyPr/>
          <a:lstStyle/>
          <a:p>
            <a:pPr>
              <a:defRPr/>
            </a:pPr>
            <a:r>
              <a:rPr lang="fi-FI" dirty="0" smtClean="0"/>
              <a:t>Service - </a:t>
            </a:r>
            <a:r>
              <a:rPr lang="fi-FI" dirty="0" err="1" smtClean="0"/>
              <a:t>settings</a:t>
            </a:r>
            <a:endParaRPr lang="fi-FI" dirty="0" smtClean="0"/>
          </a:p>
          <a:p>
            <a:pPr>
              <a:buFont typeface="+mj-lt"/>
              <a:buAutoNum type="arabicPeriod"/>
              <a:defRPr/>
            </a:pPr>
            <a:r>
              <a:rPr lang="fi-FI" sz="1200" dirty="0" err="1" smtClean="0"/>
              <a:t>Feed</a:t>
            </a:r>
            <a:r>
              <a:rPr lang="fi-FI" sz="1200" dirty="0" smtClean="0"/>
              <a:t> </a:t>
            </a:r>
            <a:r>
              <a:rPr lang="fi-FI" sz="1200" dirty="0" err="1" smtClean="0"/>
              <a:t>motor</a:t>
            </a:r>
            <a:r>
              <a:rPr lang="fi-FI" sz="1200" dirty="0" smtClean="0"/>
              <a:t> </a:t>
            </a:r>
            <a:r>
              <a:rPr lang="fi-FI" sz="1200" dirty="0" err="1" smtClean="0"/>
              <a:t>type</a:t>
            </a:r>
            <a:endParaRPr lang="fi-FI" sz="1200" dirty="0" smtClean="0"/>
          </a:p>
          <a:p>
            <a:pPr lvl="1">
              <a:defRPr/>
            </a:pPr>
            <a:r>
              <a:rPr lang="fi-FI" sz="1200" dirty="0" err="1" smtClean="0"/>
              <a:t>Has</a:t>
            </a:r>
            <a:r>
              <a:rPr lang="fi-FI" sz="1200" dirty="0" smtClean="0"/>
              <a:t> to </a:t>
            </a:r>
            <a:r>
              <a:rPr lang="fi-FI" sz="1200" dirty="0" err="1" smtClean="0"/>
              <a:t>be</a:t>
            </a:r>
            <a:r>
              <a:rPr lang="fi-FI" sz="1200" dirty="0" smtClean="0"/>
              <a:t> </a:t>
            </a:r>
            <a:r>
              <a:rPr lang="fi-FI" sz="1200" dirty="0" err="1" smtClean="0"/>
              <a:t>correct</a:t>
            </a:r>
            <a:r>
              <a:rPr lang="fi-FI" sz="1200" dirty="0" smtClean="0"/>
              <a:t>, </a:t>
            </a:r>
            <a:r>
              <a:rPr lang="fi-FI" sz="1200" dirty="0" err="1" smtClean="0"/>
              <a:t>effects</a:t>
            </a:r>
            <a:r>
              <a:rPr lang="fi-FI" sz="1200" dirty="0" smtClean="0"/>
              <a:t> ALD </a:t>
            </a:r>
          </a:p>
          <a:p>
            <a:pPr lvl="1">
              <a:buFont typeface="Times" pitchFamily="1" charset="0"/>
              <a:buNone/>
              <a:defRPr/>
            </a:pPr>
            <a:r>
              <a:rPr lang="fi-FI" sz="1200" dirty="0" smtClean="0"/>
              <a:t>      (</a:t>
            </a:r>
            <a:r>
              <a:rPr lang="fi-FI" sz="1200" dirty="0" err="1" smtClean="0"/>
              <a:t>two</a:t>
            </a:r>
            <a:r>
              <a:rPr lang="fi-FI" sz="1200" dirty="0" smtClean="0"/>
              <a:t> </a:t>
            </a:r>
            <a:r>
              <a:rPr lang="fi-FI" sz="1200" dirty="0" err="1" smtClean="0"/>
              <a:t>functions</a:t>
            </a:r>
            <a:r>
              <a:rPr lang="fi-FI" sz="1200" dirty="0" smtClean="0"/>
              <a:t> </a:t>
            </a:r>
            <a:r>
              <a:rPr lang="fi-FI" sz="1200" dirty="0" err="1" smtClean="0"/>
              <a:t>over/under</a:t>
            </a:r>
            <a:r>
              <a:rPr lang="fi-FI" sz="1200" dirty="0" smtClean="0"/>
              <a:t> 520 cc/r</a:t>
            </a:r>
          </a:p>
          <a:p>
            <a:pPr>
              <a:buFont typeface="+mj-lt"/>
              <a:buAutoNum type="arabicPeriod"/>
              <a:defRPr/>
            </a:pPr>
            <a:r>
              <a:rPr lang="fi-FI" sz="1200" dirty="0" smtClean="0"/>
              <a:t>The </a:t>
            </a:r>
            <a:r>
              <a:rPr lang="fi-FI" sz="1200" dirty="0" err="1" smtClean="0"/>
              <a:t>functions</a:t>
            </a:r>
            <a:r>
              <a:rPr lang="fi-FI" sz="1200" dirty="0" smtClean="0"/>
              <a:t>, </a:t>
            </a:r>
            <a:r>
              <a:rPr lang="fi-FI" sz="1200" dirty="0" err="1" smtClean="0"/>
              <a:t>when</a:t>
            </a:r>
            <a:r>
              <a:rPr lang="fi-FI" sz="1200" dirty="0" smtClean="0"/>
              <a:t> </a:t>
            </a:r>
            <a:r>
              <a:rPr lang="fi-FI" sz="1200" dirty="0" err="1" smtClean="0"/>
              <a:t>regular</a:t>
            </a:r>
            <a:r>
              <a:rPr lang="fi-FI" sz="1200" dirty="0" smtClean="0"/>
              <a:t> </a:t>
            </a:r>
            <a:r>
              <a:rPr lang="fi-FI" sz="1200" dirty="0" err="1" smtClean="0"/>
              <a:t>settings</a:t>
            </a:r>
            <a:r>
              <a:rPr lang="fi-FI" sz="1200" dirty="0" smtClean="0"/>
              <a:t> </a:t>
            </a:r>
            <a:r>
              <a:rPr lang="fi-FI" sz="1200" dirty="0" err="1" smtClean="0"/>
              <a:t>are</a:t>
            </a:r>
            <a:r>
              <a:rPr lang="fi-FI" sz="1200" dirty="0" smtClean="0"/>
              <a:t> </a:t>
            </a:r>
            <a:r>
              <a:rPr lang="fi-FI" sz="1200" dirty="0" err="1" smtClean="0"/>
              <a:t>used</a:t>
            </a:r>
            <a:endParaRPr lang="fi-FI" sz="1200" dirty="0" smtClean="0"/>
          </a:p>
          <a:p>
            <a:pPr>
              <a:defRPr/>
            </a:pPr>
            <a:r>
              <a:rPr lang="fi-FI" sz="1200" dirty="0" smtClean="0"/>
              <a:t>	(min. </a:t>
            </a:r>
            <a:r>
              <a:rPr lang="fi-FI" sz="1200" dirty="0" err="1" smtClean="0"/>
              <a:t>current</a:t>
            </a:r>
            <a:r>
              <a:rPr lang="fi-FI" sz="1200" dirty="0" smtClean="0"/>
              <a:t>, </a:t>
            </a:r>
            <a:r>
              <a:rPr lang="fi-FI" sz="1200" dirty="0" err="1" smtClean="0"/>
              <a:t>max</a:t>
            </a:r>
            <a:r>
              <a:rPr lang="fi-FI" sz="1200" dirty="0" smtClean="0"/>
              <a:t>. </a:t>
            </a:r>
            <a:r>
              <a:rPr lang="fi-FI" sz="1200" dirty="0" err="1" smtClean="0"/>
              <a:t>current</a:t>
            </a:r>
            <a:r>
              <a:rPr lang="fi-FI" sz="1200" dirty="0" smtClean="0"/>
              <a:t> etc.)</a:t>
            </a:r>
          </a:p>
          <a:p>
            <a:pPr lvl="1">
              <a:buFont typeface="Arial" pitchFamily="34" charset="0"/>
              <a:buChar char="•"/>
              <a:defRPr/>
            </a:pPr>
            <a:r>
              <a:rPr lang="fi-FI" sz="1200" dirty="0" err="1" smtClean="0"/>
              <a:t>Manual</a:t>
            </a:r>
            <a:r>
              <a:rPr lang="fi-FI" sz="1200" dirty="0" smtClean="0"/>
              <a:t> </a:t>
            </a:r>
            <a:r>
              <a:rPr lang="fi-FI" sz="1200" dirty="0" err="1" smtClean="0"/>
              <a:t>feed</a:t>
            </a:r>
            <a:endParaRPr lang="fi-FI" sz="1200" dirty="0" smtClean="0"/>
          </a:p>
          <a:p>
            <a:pPr lvl="1">
              <a:buFont typeface="Arial" pitchFamily="34" charset="0"/>
              <a:buChar char="•"/>
              <a:defRPr/>
            </a:pPr>
            <a:r>
              <a:rPr lang="fi-FI" sz="1200" dirty="0" err="1" smtClean="0"/>
              <a:t>Butt</a:t>
            </a:r>
            <a:r>
              <a:rPr lang="fi-FI" sz="1200" dirty="0" smtClean="0"/>
              <a:t> </a:t>
            </a:r>
            <a:r>
              <a:rPr lang="fi-FI" sz="1200" dirty="0" err="1" smtClean="0"/>
              <a:t>search</a:t>
            </a:r>
            <a:endParaRPr lang="fi-FI" sz="1200" dirty="0" smtClean="0"/>
          </a:p>
          <a:p>
            <a:pPr lvl="1">
              <a:buFont typeface="Arial" pitchFamily="34" charset="0"/>
              <a:buChar char="•"/>
              <a:defRPr/>
            </a:pPr>
            <a:r>
              <a:rPr lang="fi-FI" sz="1200" dirty="0" err="1" smtClean="0"/>
              <a:t>Automatic</a:t>
            </a:r>
            <a:r>
              <a:rPr lang="fi-FI" sz="1200" dirty="0" smtClean="0"/>
              <a:t> </a:t>
            </a:r>
            <a:r>
              <a:rPr lang="fi-FI" sz="1200" dirty="0" err="1" smtClean="0"/>
              <a:t>reverse</a:t>
            </a:r>
            <a:r>
              <a:rPr lang="fi-FI" sz="1200" dirty="0" smtClean="0"/>
              <a:t> </a:t>
            </a:r>
            <a:r>
              <a:rPr lang="fi-FI" sz="1200" dirty="0" err="1" smtClean="0"/>
              <a:t>after</a:t>
            </a:r>
            <a:r>
              <a:rPr lang="fi-FI" sz="1200" dirty="0" smtClean="0"/>
              <a:t> </a:t>
            </a:r>
            <a:r>
              <a:rPr lang="fi-FI" sz="1200" dirty="0" err="1" smtClean="0"/>
              <a:t>sawing</a:t>
            </a:r>
            <a:endParaRPr lang="fi-FI" sz="1200" dirty="0" smtClean="0"/>
          </a:p>
          <a:p>
            <a:pPr lvl="1">
              <a:buFont typeface="Arial" pitchFamily="34" charset="0"/>
              <a:buChar char="•"/>
              <a:defRPr/>
            </a:pPr>
            <a:r>
              <a:rPr lang="fi-FI" sz="1200" dirty="0" err="1" smtClean="0"/>
              <a:t>Branch</a:t>
            </a:r>
            <a:r>
              <a:rPr lang="fi-FI" sz="1200" dirty="0" smtClean="0"/>
              <a:t> </a:t>
            </a:r>
            <a:r>
              <a:rPr lang="fi-FI" sz="1200" dirty="0" err="1" smtClean="0"/>
              <a:t>hitting</a:t>
            </a:r>
            <a:endParaRPr lang="fi-FI" sz="1200" dirty="0" smtClean="0"/>
          </a:p>
          <a:p>
            <a:pPr lvl="1">
              <a:buFont typeface="Arial" pitchFamily="34" charset="0"/>
              <a:buChar char="•"/>
              <a:defRPr/>
            </a:pPr>
            <a:r>
              <a:rPr lang="fi-FI" sz="1200" dirty="0" err="1" smtClean="0"/>
              <a:t>Euca</a:t>
            </a:r>
            <a:r>
              <a:rPr lang="fi-FI" sz="1200" dirty="0" smtClean="0"/>
              <a:t> </a:t>
            </a:r>
            <a:r>
              <a:rPr lang="fi-FI" sz="1200" dirty="0" err="1" smtClean="0"/>
              <a:t>debarking</a:t>
            </a:r>
            <a:endParaRPr lang="fi-FI" sz="1200" dirty="0" smtClean="0"/>
          </a:p>
          <a:p>
            <a:pPr lvl="1">
              <a:buFont typeface="Arial" pitchFamily="34" charset="0"/>
              <a:buChar char="•"/>
              <a:defRPr/>
            </a:pPr>
            <a:r>
              <a:rPr lang="fi-FI" sz="1200" dirty="0" err="1" smtClean="0"/>
              <a:t>Minimum</a:t>
            </a:r>
            <a:r>
              <a:rPr lang="fi-FI" sz="1200" dirty="0" smtClean="0"/>
              <a:t> </a:t>
            </a:r>
            <a:r>
              <a:rPr lang="fi-FI" sz="1200" dirty="0" err="1" smtClean="0"/>
              <a:t>diameter</a:t>
            </a:r>
            <a:r>
              <a:rPr lang="fi-FI" sz="1200" dirty="0" smtClean="0"/>
              <a:t> </a:t>
            </a:r>
            <a:r>
              <a:rPr lang="fi-FI" sz="1200" dirty="0" err="1" smtClean="0"/>
              <a:t>drive</a:t>
            </a:r>
            <a:endParaRPr lang="fi-FI" sz="1200" dirty="0" smtClean="0"/>
          </a:p>
          <a:p>
            <a:pPr lvl="1">
              <a:buFont typeface="Arial" pitchFamily="34" charset="0"/>
              <a:buChar char="•"/>
              <a:defRPr/>
            </a:pPr>
            <a:endParaRPr lang="fi-FI" sz="1200" dirty="0" smtClean="0"/>
          </a:p>
          <a:p>
            <a:pPr marL="0" lvl="1" indent="0">
              <a:buFont typeface="Times" pitchFamily="1" charset="0"/>
              <a:buNone/>
              <a:defRPr/>
            </a:pPr>
            <a:r>
              <a:rPr lang="fi-FI" sz="1200" dirty="0" err="1" smtClean="0"/>
              <a:t>So</a:t>
            </a:r>
            <a:r>
              <a:rPr lang="fi-FI" sz="1200" dirty="0" smtClean="0"/>
              <a:t> </a:t>
            </a:r>
            <a:r>
              <a:rPr lang="fi-FI" sz="1200" dirty="0" err="1" smtClean="0"/>
              <a:t>even</a:t>
            </a:r>
            <a:r>
              <a:rPr lang="fi-FI" sz="1200" dirty="0" smtClean="0"/>
              <a:t> </a:t>
            </a:r>
            <a:r>
              <a:rPr lang="fi-FI" sz="1200" dirty="0" err="1" smtClean="0"/>
              <a:t>if</a:t>
            </a:r>
            <a:r>
              <a:rPr lang="fi-FI" sz="1200" dirty="0" smtClean="0"/>
              <a:t> ALD is </a:t>
            </a:r>
            <a:r>
              <a:rPr lang="fi-FI" sz="1200" dirty="0" err="1" smtClean="0"/>
              <a:t>used</a:t>
            </a:r>
            <a:r>
              <a:rPr lang="fi-FI" sz="1200" dirty="0" smtClean="0"/>
              <a:t>, the </a:t>
            </a:r>
            <a:r>
              <a:rPr lang="fi-FI" sz="1200" dirty="0" err="1" smtClean="0"/>
              <a:t>regular</a:t>
            </a:r>
            <a:r>
              <a:rPr lang="fi-FI" sz="1200" dirty="0" smtClean="0"/>
              <a:t> </a:t>
            </a:r>
            <a:r>
              <a:rPr lang="fi-FI" sz="1200" dirty="0" err="1" smtClean="0"/>
              <a:t>length</a:t>
            </a:r>
            <a:r>
              <a:rPr lang="fi-FI" sz="1200" dirty="0" smtClean="0"/>
              <a:t> </a:t>
            </a:r>
            <a:r>
              <a:rPr lang="fi-FI" sz="1200" dirty="0" err="1" smtClean="0"/>
              <a:t>drive</a:t>
            </a:r>
            <a:r>
              <a:rPr lang="fi-FI" sz="1200" dirty="0" smtClean="0"/>
              <a:t> </a:t>
            </a:r>
            <a:r>
              <a:rPr lang="fi-FI" sz="1200" dirty="0" err="1" smtClean="0"/>
              <a:t>settings</a:t>
            </a:r>
            <a:r>
              <a:rPr lang="fi-FI" sz="1200" dirty="0" smtClean="0"/>
              <a:t> </a:t>
            </a:r>
            <a:r>
              <a:rPr lang="fi-FI" sz="1200" dirty="0" err="1" smtClean="0"/>
              <a:t>should</a:t>
            </a:r>
            <a:r>
              <a:rPr lang="fi-FI" sz="1200" dirty="0" smtClean="0"/>
              <a:t> </a:t>
            </a:r>
            <a:r>
              <a:rPr lang="fi-FI" sz="1200" dirty="0" err="1" smtClean="0"/>
              <a:t>be</a:t>
            </a:r>
            <a:r>
              <a:rPr lang="fi-FI" sz="1200" dirty="0" smtClean="0"/>
              <a:t> </a:t>
            </a:r>
            <a:r>
              <a:rPr lang="fi-FI" sz="1200" dirty="0" err="1" smtClean="0"/>
              <a:t>relatively</a:t>
            </a:r>
            <a:r>
              <a:rPr lang="fi-FI" sz="1200" dirty="0" smtClean="0"/>
              <a:t> </a:t>
            </a:r>
            <a:r>
              <a:rPr lang="fi-FI" sz="1200" dirty="0" err="1" smtClean="0"/>
              <a:t>correct</a:t>
            </a:r>
            <a:r>
              <a:rPr lang="fi-FI" sz="1200" dirty="0" smtClean="0"/>
              <a:t>!</a:t>
            </a:r>
          </a:p>
          <a:p>
            <a:pPr>
              <a:buFont typeface="+mj-lt"/>
              <a:buAutoNum type="arabicPeriod"/>
              <a:defRPr/>
            </a:pPr>
            <a:endParaRPr lang="fi-FI" sz="1200" dirty="0" smtClean="0"/>
          </a:p>
          <a:p>
            <a:pPr>
              <a:defRPr/>
            </a:pPr>
            <a:endParaRPr lang="fi-FI" dirty="0" smtClean="0"/>
          </a:p>
          <a:p>
            <a:pPr>
              <a:buFont typeface="+mj-lt"/>
              <a:buAutoNum type="arabicPeriod"/>
              <a:defRPr/>
            </a:pPr>
            <a:endParaRPr lang="fi-FI" sz="1200" dirty="0" smtClean="0"/>
          </a:p>
          <a:p>
            <a:pPr>
              <a:buFont typeface="+mj-lt"/>
              <a:buAutoNum type="arabicPeriod"/>
              <a:defRPr/>
            </a:pPr>
            <a:endParaRPr lang="fi-FI" sz="1200" dirty="0" smtClean="0"/>
          </a:p>
          <a:p>
            <a:pPr lvl="1">
              <a:buFont typeface="Times" pitchFamily="1" charset="0"/>
              <a:buNone/>
              <a:defRPr/>
            </a:pPr>
            <a:endParaRPr lang="fi-FI" sz="1200" dirty="0" smtClean="0"/>
          </a:p>
        </p:txBody>
      </p:sp>
      <p:sp>
        <p:nvSpPr>
          <p:cNvPr id="46086" name="Suorakulmio 5"/>
          <p:cNvSpPr>
            <a:spLocks noChangeArrowheads="1"/>
          </p:cNvSpPr>
          <p:nvPr/>
        </p:nvSpPr>
        <p:spPr bwMode="auto">
          <a:xfrm>
            <a:off x="4356100" y="2924175"/>
            <a:ext cx="2303463" cy="504825"/>
          </a:xfrm>
          <a:prstGeom prst="rect">
            <a:avLst/>
          </a:prstGeom>
          <a:solidFill>
            <a:schemeClr val="accent1">
              <a:alpha val="50195"/>
            </a:schemeClr>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179388" y="2565400"/>
            <a:ext cx="8809037" cy="2592388"/>
          </a:xfrm>
          <a:prstGeom prst="rect">
            <a:avLst/>
          </a:prstGeom>
          <a:noFill/>
          <a:ln w="9525">
            <a:noFill/>
            <a:miter lim="800000"/>
            <a:headEnd/>
            <a:tailEnd/>
          </a:ln>
        </p:spPr>
      </p:pic>
      <p:sp>
        <p:nvSpPr>
          <p:cNvPr id="47107" name="Dian numeron paikkamerkki 5"/>
          <p:cNvSpPr>
            <a:spLocks noGrp="1"/>
          </p:cNvSpPr>
          <p:nvPr>
            <p:ph type="sldNum" sz="quarter" idx="12"/>
          </p:nvPr>
        </p:nvSpPr>
        <p:spPr>
          <a:noFill/>
        </p:spPr>
        <p:txBody>
          <a:bodyPr/>
          <a:lstStyle/>
          <a:p>
            <a:fld id="{DCFE3DE8-ACB0-4EFA-BA8B-C04BB2DBF826}" type="slidenum">
              <a:rPr lang="fi-FI" smtClean="0"/>
              <a:pPr/>
              <a:t>44</a:t>
            </a:fld>
            <a:endParaRPr lang="fi-FI" smtClean="0"/>
          </a:p>
        </p:txBody>
      </p:sp>
      <p:sp>
        <p:nvSpPr>
          <p:cNvPr id="47108" name="Rectangle 2"/>
          <p:cNvSpPr>
            <a:spLocks noGrp="1" noChangeArrowheads="1"/>
          </p:cNvSpPr>
          <p:nvPr>
            <p:ph type="title"/>
          </p:nvPr>
        </p:nvSpPr>
        <p:spPr>
          <a:xfrm>
            <a:off x="685800" y="457200"/>
            <a:ext cx="7848600" cy="1143000"/>
          </a:xfrm>
        </p:spPr>
        <p:txBody>
          <a:bodyPr/>
          <a:lstStyle/>
          <a:p>
            <a:r>
              <a:rPr lang="fi-FI" smtClean="0"/>
              <a:t>Adaptive length drive</a:t>
            </a:r>
          </a:p>
        </p:txBody>
      </p:sp>
      <p:sp>
        <p:nvSpPr>
          <p:cNvPr id="47109" name="Rectangle 3"/>
          <p:cNvSpPr>
            <a:spLocks noGrp="1" noChangeArrowheads="1"/>
          </p:cNvSpPr>
          <p:nvPr>
            <p:ph type="body" idx="1"/>
          </p:nvPr>
        </p:nvSpPr>
        <p:spPr>
          <a:xfrm>
            <a:off x="539750" y="1557338"/>
            <a:ext cx="8424863" cy="792162"/>
          </a:xfrm>
        </p:spPr>
        <p:txBody>
          <a:bodyPr/>
          <a:lstStyle/>
          <a:p>
            <a:r>
              <a:rPr lang="fi-FI" smtClean="0"/>
              <a:t>Enabling</a:t>
            </a:r>
          </a:p>
          <a:p>
            <a:pPr>
              <a:buFont typeface="Arial Black" pitchFamily="1" charset="0"/>
              <a:buAutoNum type="arabicPeriod"/>
            </a:pPr>
            <a:r>
              <a:rPr lang="fi-FI" sz="1200" smtClean="0"/>
              <a:t>ALD is enabled from Settings </a:t>
            </a:r>
            <a:r>
              <a:rPr lang="fi-FI" sz="1200" smtClean="0">
                <a:sym typeface="Wingdings" pitchFamily="2" charset="2"/>
              </a:rPr>
              <a:t> Harvester head  Feeding</a:t>
            </a:r>
          </a:p>
          <a:p>
            <a:pPr>
              <a:buFont typeface="Arial Black" pitchFamily="1" charset="0"/>
              <a:buAutoNum type="arabicPeriod"/>
            </a:pPr>
            <a:r>
              <a:rPr lang="fi-FI" sz="1200" smtClean="0"/>
              <a:t>Setting available only at service level</a:t>
            </a:r>
            <a:endParaRPr lang="fi-FI" sz="1200" b="1" smtClean="0"/>
          </a:p>
          <a:p>
            <a:endParaRPr lang="fi-FI" smtClean="0"/>
          </a:p>
          <a:p>
            <a:pPr>
              <a:buFont typeface="Arial Black" pitchFamily="1" charset="0"/>
              <a:buAutoNum type="arabicPeriod"/>
            </a:pPr>
            <a:endParaRPr lang="fi-FI" sz="1200" smtClean="0"/>
          </a:p>
          <a:p>
            <a:pPr>
              <a:buFont typeface="Arial Black" pitchFamily="1" charset="0"/>
              <a:buAutoNum type="arabicPeriod"/>
            </a:pPr>
            <a:endParaRPr lang="fi-FI" sz="1200" smtClean="0"/>
          </a:p>
          <a:p>
            <a:pPr lvl="1">
              <a:buFont typeface="Times" pitchFamily="1" charset="0"/>
              <a:buNone/>
            </a:pPr>
            <a:endParaRPr lang="fi-FI" sz="1200" smtClean="0"/>
          </a:p>
        </p:txBody>
      </p:sp>
      <p:sp>
        <p:nvSpPr>
          <p:cNvPr id="47110" name="Suorakulmio 5"/>
          <p:cNvSpPr>
            <a:spLocks noChangeArrowheads="1"/>
          </p:cNvSpPr>
          <p:nvPr/>
        </p:nvSpPr>
        <p:spPr bwMode="auto">
          <a:xfrm>
            <a:off x="179388" y="4941888"/>
            <a:ext cx="1512887" cy="287337"/>
          </a:xfrm>
          <a:prstGeom prst="rect">
            <a:avLst/>
          </a:prstGeom>
          <a:solidFill>
            <a:schemeClr val="accent1">
              <a:alpha val="50195"/>
            </a:schemeClr>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3" cstate="print"/>
          <a:srcRect/>
          <a:stretch>
            <a:fillRect/>
          </a:stretch>
        </p:blipFill>
        <p:spPr bwMode="auto">
          <a:xfrm>
            <a:off x="323850" y="2800350"/>
            <a:ext cx="4098925" cy="3355975"/>
          </a:xfrm>
          <a:prstGeom prst="rect">
            <a:avLst/>
          </a:prstGeom>
          <a:noFill/>
          <a:ln w="9525">
            <a:noFill/>
            <a:miter lim="800000"/>
            <a:headEnd/>
            <a:tailEnd/>
          </a:ln>
        </p:spPr>
      </p:pic>
      <p:sp>
        <p:nvSpPr>
          <p:cNvPr id="48131" name="Dian numeron paikkamerkki 5"/>
          <p:cNvSpPr>
            <a:spLocks noGrp="1"/>
          </p:cNvSpPr>
          <p:nvPr>
            <p:ph type="sldNum" sz="quarter" idx="12"/>
          </p:nvPr>
        </p:nvSpPr>
        <p:spPr>
          <a:noFill/>
        </p:spPr>
        <p:txBody>
          <a:bodyPr/>
          <a:lstStyle/>
          <a:p>
            <a:fld id="{9726DD41-FA92-4665-9D06-2EA2F363D37D}" type="slidenum">
              <a:rPr lang="fi-FI" smtClean="0"/>
              <a:pPr/>
              <a:t>45</a:t>
            </a:fld>
            <a:endParaRPr lang="fi-FI" smtClean="0"/>
          </a:p>
        </p:txBody>
      </p:sp>
      <p:sp>
        <p:nvSpPr>
          <p:cNvPr id="48132" name="Rectangle 2"/>
          <p:cNvSpPr>
            <a:spLocks noGrp="1" noChangeArrowheads="1"/>
          </p:cNvSpPr>
          <p:nvPr>
            <p:ph type="title"/>
          </p:nvPr>
        </p:nvSpPr>
        <p:spPr>
          <a:xfrm>
            <a:off x="685800" y="457200"/>
            <a:ext cx="7848600" cy="1143000"/>
          </a:xfrm>
        </p:spPr>
        <p:txBody>
          <a:bodyPr/>
          <a:lstStyle/>
          <a:p>
            <a:r>
              <a:rPr lang="fi-FI" smtClean="0"/>
              <a:t>Adaptive length drive</a:t>
            </a:r>
          </a:p>
        </p:txBody>
      </p:sp>
      <p:sp>
        <p:nvSpPr>
          <p:cNvPr id="48133" name="Rectangle 3"/>
          <p:cNvSpPr>
            <a:spLocks noGrp="1" noChangeArrowheads="1"/>
          </p:cNvSpPr>
          <p:nvPr>
            <p:ph type="body" idx="1"/>
          </p:nvPr>
        </p:nvSpPr>
        <p:spPr>
          <a:xfrm>
            <a:off x="539750" y="1484313"/>
            <a:ext cx="8424863" cy="1296987"/>
          </a:xfrm>
        </p:spPr>
        <p:txBody>
          <a:bodyPr/>
          <a:lstStyle/>
          <a:p>
            <a:r>
              <a:rPr lang="fi-FI" smtClean="0"/>
              <a:t>Feed roller compression pressure and traction</a:t>
            </a:r>
          </a:p>
          <a:p>
            <a:pPr>
              <a:buFont typeface="Arial Black" pitchFamily="1" charset="0"/>
              <a:buAutoNum type="arabicPeriod"/>
            </a:pPr>
            <a:r>
              <a:rPr lang="fi-FI" sz="1200" smtClean="0"/>
              <a:t>Feed rollers must have sufficient traction, there must not be any slippage during different phases of the length drive </a:t>
            </a:r>
            <a:r>
              <a:rPr lang="fi-FI" sz="1200" smtClean="0">
                <a:sym typeface="Wingdings" pitchFamily="2" charset="2"/>
              </a:rPr>
              <a:t> check roller tracks on the log ~1 m before cut and ~0,5 m after the cut</a:t>
            </a:r>
          </a:p>
          <a:p>
            <a:pPr>
              <a:buFont typeface="Arial Black" pitchFamily="1" charset="0"/>
              <a:buAutoNum type="arabicPeriod"/>
            </a:pPr>
            <a:r>
              <a:rPr lang="fi-FI" sz="1200" smtClean="0">
                <a:sym typeface="Wingdings" pitchFamily="2" charset="2"/>
              </a:rPr>
              <a:t>Slippage can be caused by wrong pressure settings or worn out feed rollers</a:t>
            </a:r>
          </a:p>
          <a:p>
            <a:pPr>
              <a:buFont typeface="Arial Black" pitchFamily="1" charset="0"/>
              <a:buAutoNum type="arabicPeriod"/>
            </a:pPr>
            <a:r>
              <a:rPr lang="fi-FI" sz="1200" smtClean="0">
                <a:sym typeface="Wingdings" pitchFamily="2" charset="2"/>
              </a:rPr>
              <a:t>If slippage occurs, the system won’t be able to calculate the corrections correctly</a:t>
            </a:r>
            <a:endParaRPr lang="fi-FI" sz="1200" smtClean="0"/>
          </a:p>
        </p:txBody>
      </p:sp>
      <p:sp>
        <p:nvSpPr>
          <p:cNvPr id="48134" name="Tekstikehys 8"/>
          <p:cNvSpPr txBox="1">
            <a:spLocks noChangeArrowheads="1"/>
          </p:cNvSpPr>
          <p:nvPr/>
        </p:nvSpPr>
        <p:spPr bwMode="auto">
          <a:xfrm>
            <a:off x="2411413" y="3378200"/>
            <a:ext cx="1570037" cy="338138"/>
          </a:xfrm>
          <a:prstGeom prst="rect">
            <a:avLst/>
          </a:prstGeom>
          <a:solidFill>
            <a:schemeClr val="accent1"/>
          </a:solidFill>
          <a:ln w="9525">
            <a:noFill/>
            <a:miter lim="800000"/>
            <a:headEnd/>
            <a:tailEnd/>
          </a:ln>
        </p:spPr>
        <p:txBody>
          <a:bodyPr wrap="none">
            <a:spAutoFit/>
          </a:bodyPr>
          <a:lstStyle/>
          <a:p>
            <a:r>
              <a:rPr lang="fi-FI" sz="800"/>
              <a:t>Recommended curve, ALD</a:t>
            </a:r>
          </a:p>
          <a:p>
            <a:r>
              <a:rPr lang="fi-FI" sz="800"/>
              <a:t> H5 and H6, for H7 add 10 bar</a:t>
            </a:r>
          </a:p>
        </p:txBody>
      </p:sp>
      <p:pic>
        <p:nvPicPr>
          <p:cNvPr id="48135" name="Kuva 9" descr="Rullien piikit_2.jpg"/>
          <p:cNvPicPr>
            <a:picLocks noChangeAspect="1"/>
          </p:cNvPicPr>
          <p:nvPr/>
        </p:nvPicPr>
        <p:blipFill>
          <a:blip r:embed="rId4" cstate="print"/>
          <a:srcRect/>
          <a:stretch>
            <a:fillRect/>
          </a:stretch>
        </p:blipFill>
        <p:spPr bwMode="auto">
          <a:xfrm>
            <a:off x="4500563" y="2816225"/>
            <a:ext cx="4464050" cy="334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äivämäärän paikkamerkki 3"/>
          <p:cNvSpPr>
            <a:spLocks noGrp="1"/>
          </p:cNvSpPr>
          <p:nvPr>
            <p:ph type="dt" sz="quarter" idx="10"/>
          </p:nvPr>
        </p:nvSpPr>
        <p:spPr>
          <a:noFill/>
        </p:spPr>
        <p:txBody>
          <a:bodyPr/>
          <a:lstStyle/>
          <a:p>
            <a:fld id="{72EA0BD0-B03F-4171-8B3C-6F92F4F83C53}" type="datetime1">
              <a:rPr lang="fi-FI" smtClean="0"/>
              <a:pPr/>
              <a:t>21.1.2020</a:t>
            </a:fld>
            <a:endParaRPr lang="fi-FI" smtClean="0"/>
          </a:p>
        </p:txBody>
      </p:sp>
      <p:sp>
        <p:nvSpPr>
          <p:cNvPr id="49155" name="Alatunnisteen paikkamerkki 4"/>
          <p:cNvSpPr>
            <a:spLocks noGrp="1"/>
          </p:cNvSpPr>
          <p:nvPr>
            <p:ph type="ftr" sz="quarter" idx="11"/>
          </p:nvPr>
        </p:nvSpPr>
        <p:spPr>
          <a:noFill/>
        </p:spPr>
        <p:txBody>
          <a:bodyPr/>
          <a:lstStyle/>
          <a:p>
            <a:r>
              <a:rPr lang="fi-FI" smtClean="0"/>
              <a:t>Author / Subject</a:t>
            </a:r>
          </a:p>
        </p:txBody>
      </p:sp>
      <p:sp>
        <p:nvSpPr>
          <p:cNvPr id="49156" name="Dian numeron paikkamerkki 5"/>
          <p:cNvSpPr>
            <a:spLocks noGrp="1"/>
          </p:cNvSpPr>
          <p:nvPr>
            <p:ph type="sldNum" sz="quarter" idx="12"/>
          </p:nvPr>
        </p:nvSpPr>
        <p:spPr>
          <a:noFill/>
        </p:spPr>
        <p:txBody>
          <a:bodyPr/>
          <a:lstStyle/>
          <a:p>
            <a:fld id="{96DE655C-C977-4FED-96EE-4FA1424A7C05}" type="slidenum">
              <a:rPr lang="fi-FI" smtClean="0"/>
              <a:pPr/>
              <a:t>46</a:t>
            </a:fld>
            <a:endParaRPr lang="fi-FI" smtClean="0"/>
          </a:p>
        </p:txBody>
      </p:sp>
      <p:sp>
        <p:nvSpPr>
          <p:cNvPr id="49157"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49158"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Delimbing and knives</a:t>
            </a:r>
          </a:p>
        </p:txBody>
      </p:sp>
      <p:sp>
        <p:nvSpPr>
          <p:cNvPr id="49159"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 - Functions</a:t>
            </a:r>
          </a:p>
        </p:txBody>
      </p:sp>
      <p:pic>
        <p:nvPicPr>
          <p:cNvPr id="49160"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8195" name="Rectangle 3"/>
          <p:cNvSpPr>
            <a:spLocks noGrp="1" noChangeArrowheads="1"/>
          </p:cNvSpPr>
          <p:nvPr>
            <p:ph idx="1"/>
          </p:nvPr>
        </p:nvSpPr>
        <p:spPr>
          <a:xfrm>
            <a:off x="285750" y="1052513"/>
            <a:ext cx="4214813" cy="5219700"/>
          </a:xfrm>
        </p:spPr>
        <p:txBody>
          <a:bodyPr/>
          <a:lstStyle/>
          <a:p>
            <a:pPr marL="0" indent="0" eaLnBrk="1" hangingPunct="1">
              <a:defRPr/>
            </a:pPr>
            <a:r>
              <a:rPr lang="fi-FI" sz="1600" dirty="0" err="1" smtClean="0"/>
              <a:t>Front</a:t>
            </a:r>
            <a:r>
              <a:rPr lang="fi-FI" sz="1600" dirty="0" smtClean="0"/>
              <a:t> </a:t>
            </a:r>
            <a:r>
              <a:rPr lang="fi-FI" sz="1600" dirty="0" err="1" smtClean="0"/>
              <a:t>knife</a:t>
            </a:r>
            <a:r>
              <a:rPr lang="fi-FI" sz="1600" dirty="0" smtClean="0"/>
              <a:t> </a:t>
            </a:r>
            <a:r>
              <a:rPr lang="fi-FI" sz="1600" dirty="0" err="1" smtClean="0"/>
              <a:t>settings</a:t>
            </a:r>
            <a:endParaRPr lang="fi-FI" sz="1600" dirty="0" smtClean="0"/>
          </a:p>
          <a:p>
            <a:pPr marL="0" indent="0" eaLnBrk="1" hangingPunct="1">
              <a:defRPr/>
            </a:pPr>
            <a:endParaRPr lang="fi-FI" sz="1000" b="1" dirty="0" smtClean="0"/>
          </a:p>
          <a:p>
            <a:pPr marL="228600" indent="-228600">
              <a:lnSpc>
                <a:spcPct val="90000"/>
              </a:lnSpc>
              <a:defRPr/>
            </a:pPr>
            <a:r>
              <a:rPr lang="fi-FI" sz="1000" b="1" dirty="0" smtClean="0"/>
              <a:t>Upper </a:t>
            </a:r>
            <a:r>
              <a:rPr lang="fi-FI" sz="1000" b="1" dirty="0" err="1" smtClean="0"/>
              <a:t>front</a:t>
            </a:r>
            <a:r>
              <a:rPr lang="fi-FI" sz="1000" b="1" dirty="0" smtClean="0"/>
              <a:t> </a:t>
            </a:r>
            <a:r>
              <a:rPr lang="fi-FI" sz="1000" b="1" dirty="0" err="1" smtClean="0"/>
              <a:t>delimbing</a:t>
            </a:r>
            <a:r>
              <a:rPr lang="fi-FI" sz="1000" b="1" dirty="0" smtClean="0"/>
              <a:t> </a:t>
            </a:r>
            <a:r>
              <a:rPr lang="fi-FI" sz="1000" b="1" dirty="0" err="1" smtClean="0"/>
              <a:t>knife</a:t>
            </a:r>
            <a:endParaRPr lang="fi-FI" sz="1000" b="1" dirty="0" smtClean="0"/>
          </a:p>
          <a:p>
            <a:pPr marL="228600" indent="-228600">
              <a:lnSpc>
                <a:spcPct val="90000"/>
              </a:lnSpc>
              <a:buFont typeface="Wingdings" pitchFamily="2" charset="2"/>
              <a:buChar char="§"/>
              <a:defRPr/>
            </a:pPr>
            <a:r>
              <a:rPr lang="fi-FI" sz="1000" dirty="0" err="1" smtClean="0"/>
              <a:t>Manually</a:t>
            </a:r>
            <a:r>
              <a:rPr lang="fi-FI" sz="1000" dirty="0" smtClean="0"/>
              <a:t> </a:t>
            </a:r>
            <a:r>
              <a:rPr lang="fi-FI" sz="1000" dirty="0" err="1" smtClean="0"/>
              <a:t>adjustable</a:t>
            </a:r>
            <a:endParaRPr lang="fi-FI" sz="1000" dirty="0" smtClean="0"/>
          </a:p>
          <a:p>
            <a:pPr marL="228600" indent="-228600">
              <a:lnSpc>
                <a:spcPct val="90000"/>
              </a:lnSpc>
              <a:buFont typeface="Wingdings" pitchFamily="2" charset="2"/>
              <a:buChar char="§"/>
              <a:defRPr/>
            </a:pPr>
            <a:r>
              <a:rPr lang="fi-FI" sz="1000" dirty="0" err="1" smtClean="0"/>
              <a:t>Important</a:t>
            </a:r>
            <a:r>
              <a:rPr lang="fi-FI" sz="1000" dirty="0" smtClean="0"/>
              <a:t> </a:t>
            </a:r>
            <a:r>
              <a:rPr lang="fi-FI" sz="1000" dirty="0" err="1" smtClean="0"/>
              <a:t>that</a:t>
            </a:r>
            <a:r>
              <a:rPr lang="fi-FI" sz="1000" dirty="0" smtClean="0"/>
              <a:t> the </a:t>
            </a:r>
            <a:r>
              <a:rPr lang="fi-FI" sz="1000" dirty="0" err="1" smtClean="0"/>
              <a:t>knife</a:t>
            </a:r>
            <a:r>
              <a:rPr lang="fi-FI" sz="1000" dirty="0" smtClean="0"/>
              <a:t> is </a:t>
            </a:r>
            <a:r>
              <a:rPr lang="fi-FI" sz="1000" dirty="0" err="1" smtClean="0"/>
              <a:t>properly</a:t>
            </a:r>
            <a:r>
              <a:rPr lang="fi-FI" sz="1000" dirty="0" smtClean="0"/>
              <a:t> </a:t>
            </a:r>
            <a:r>
              <a:rPr lang="fi-FI" sz="1000" dirty="0" err="1" smtClean="0"/>
              <a:t>adjusted</a:t>
            </a:r>
            <a:r>
              <a:rPr lang="fi-FI" sz="1000" dirty="0" smtClean="0"/>
              <a:t> and </a:t>
            </a:r>
            <a:r>
              <a:rPr lang="fi-FI" sz="1000" dirty="0" err="1" smtClean="0"/>
              <a:t>sharpened</a:t>
            </a:r>
            <a:r>
              <a:rPr lang="fi-FI" sz="1000" dirty="0" smtClean="0"/>
              <a:t> (</a:t>
            </a:r>
            <a:r>
              <a:rPr lang="fi-FI" sz="1000" dirty="0" err="1" smtClean="0"/>
              <a:t>see</a:t>
            </a:r>
            <a:r>
              <a:rPr lang="fi-FI" sz="1000" dirty="0" smtClean="0"/>
              <a:t> </a:t>
            </a:r>
            <a:r>
              <a:rPr lang="fi-FI" sz="1000" dirty="0" err="1" smtClean="0"/>
              <a:t>picture</a:t>
            </a:r>
            <a:r>
              <a:rPr lang="fi-FI" sz="1000" dirty="0" smtClean="0"/>
              <a:t> for </a:t>
            </a:r>
            <a:r>
              <a:rPr lang="fi-FI" sz="1000" dirty="0" err="1" smtClean="0"/>
              <a:t>correct</a:t>
            </a:r>
            <a:r>
              <a:rPr lang="fi-FI" sz="1000" dirty="0" smtClean="0"/>
              <a:t> </a:t>
            </a:r>
            <a:r>
              <a:rPr lang="fi-FI" sz="1000" dirty="0" err="1" smtClean="0"/>
              <a:t>adjustment</a:t>
            </a:r>
            <a:r>
              <a:rPr lang="fi-FI" sz="1000" dirty="0" smtClean="0"/>
              <a:t>)</a:t>
            </a:r>
          </a:p>
          <a:p>
            <a:pPr marL="628650" lvl="1" indent="-228600">
              <a:lnSpc>
                <a:spcPct val="90000"/>
              </a:lnSpc>
              <a:buFont typeface="Arial" pitchFamily="34" charset="0"/>
              <a:buChar char="•"/>
              <a:defRPr/>
            </a:pPr>
            <a:r>
              <a:rPr lang="fi-FI" sz="1000" dirty="0" smtClean="0"/>
              <a:t>”</a:t>
            </a:r>
            <a:r>
              <a:rPr lang="fi-FI" sz="1000" dirty="0" err="1" smtClean="0"/>
              <a:t>Cleans</a:t>
            </a:r>
            <a:r>
              <a:rPr lang="fi-FI" sz="1000" dirty="0" smtClean="0"/>
              <a:t>” the </a:t>
            </a:r>
            <a:r>
              <a:rPr lang="fi-FI" sz="1000" dirty="0" err="1" smtClean="0"/>
              <a:t>stem</a:t>
            </a:r>
            <a:r>
              <a:rPr lang="fi-FI" sz="1000" dirty="0" smtClean="0"/>
              <a:t> </a:t>
            </a:r>
            <a:r>
              <a:rPr lang="fi-FI" sz="1000" dirty="0" err="1" smtClean="0"/>
              <a:t>from</a:t>
            </a:r>
            <a:r>
              <a:rPr lang="fi-FI" sz="1000" dirty="0" smtClean="0"/>
              <a:t> </a:t>
            </a:r>
            <a:r>
              <a:rPr lang="fi-FI" sz="1000" dirty="0" err="1" smtClean="0"/>
              <a:t>bark</a:t>
            </a:r>
            <a:r>
              <a:rPr lang="fi-FI" sz="1000" dirty="0" smtClean="0"/>
              <a:t> and </a:t>
            </a:r>
            <a:r>
              <a:rPr lang="fi-FI" sz="1000" dirty="0" err="1" smtClean="0"/>
              <a:t>branches</a:t>
            </a:r>
            <a:r>
              <a:rPr lang="fi-FI" sz="1000" dirty="0" smtClean="0"/>
              <a:t> to </a:t>
            </a:r>
            <a:r>
              <a:rPr lang="fi-FI" sz="1000" dirty="0" err="1" smtClean="0"/>
              <a:t>ensure</a:t>
            </a:r>
            <a:r>
              <a:rPr lang="fi-FI" sz="1000" dirty="0" smtClean="0"/>
              <a:t> </a:t>
            </a:r>
            <a:r>
              <a:rPr lang="fi-FI" sz="1000" dirty="0" err="1" smtClean="0"/>
              <a:t>accurate</a:t>
            </a:r>
            <a:r>
              <a:rPr lang="fi-FI" sz="1000" dirty="0" smtClean="0"/>
              <a:t> </a:t>
            </a:r>
            <a:r>
              <a:rPr lang="fi-FI" sz="1000" dirty="0" err="1" smtClean="0"/>
              <a:t>length</a:t>
            </a:r>
            <a:r>
              <a:rPr lang="fi-FI" sz="1000" dirty="0" smtClean="0"/>
              <a:t> </a:t>
            </a:r>
            <a:r>
              <a:rPr lang="fi-FI" sz="1000" dirty="0" err="1" smtClean="0"/>
              <a:t>measuring</a:t>
            </a:r>
            <a:endParaRPr lang="fi-FI" sz="1000" dirty="0" smtClean="0"/>
          </a:p>
          <a:p>
            <a:pPr marL="628650" lvl="1" indent="-228600">
              <a:lnSpc>
                <a:spcPct val="90000"/>
              </a:lnSpc>
              <a:buFont typeface="Arial" pitchFamily="34" charset="0"/>
              <a:buChar char="•"/>
              <a:defRPr/>
            </a:pPr>
            <a:r>
              <a:rPr lang="fi-FI" sz="1000" dirty="0" err="1" smtClean="0"/>
              <a:t>Prevents</a:t>
            </a:r>
            <a:r>
              <a:rPr lang="fi-FI" sz="1000" dirty="0" smtClean="0"/>
              <a:t> the </a:t>
            </a:r>
            <a:r>
              <a:rPr lang="fi-FI" sz="1000" dirty="0" err="1" smtClean="0"/>
              <a:t>head</a:t>
            </a:r>
            <a:r>
              <a:rPr lang="fi-FI" sz="1000" dirty="0" smtClean="0"/>
              <a:t> </a:t>
            </a:r>
            <a:r>
              <a:rPr lang="fi-FI" sz="1000" dirty="0" err="1" smtClean="0"/>
              <a:t>from</a:t>
            </a:r>
            <a:r>
              <a:rPr lang="fi-FI" sz="1000" dirty="0" smtClean="0"/>
              <a:t> ”</a:t>
            </a:r>
            <a:r>
              <a:rPr lang="fi-FI" sz="1000" dirty="0" err="1" smtClean="0"/>
              <a:t>diving</a:t>
            </a:r>
            <a:r>
              <a:rPr lang="fi-FI" sz="1000" dirty="0" smtClean="0"/>
              <a:t>” into the </a:t>
            </a:r>
            <a:r>
              <a:rPr lang="fi-FI" sz="1000" dirty="0" err="1" smtClean="0"/>
              <a:t>stem</a:t>
            </a:r>
            <a:r>
              <a:rPr lang="fi-FI" sz="1000" dirty="0" smtClean="0"/>
              <a:t> </a:t>
            </a:r>
            <a:r>
              <a:rPr lang="fi-FI" sz="1000" dirty="0" err="1" smtClean="0"/>
              <a:t>when</a:t>
            </a:r>
            <a:r>
              <a:rPr lang="fi-FI" sz="1000" dirty="0" smtClean="0"/>
              <a:t> </a:t>
            </a:r>
            <a:r>
              <a:rPr lang="fi-FI" sz="1000" dirty="0" err="1" smtClean="0"/>
              <a:t>delimbing/feeding</a:t>
            </a:r>
            <a:r>
              <a:rPr lang="fi-FI" sz="1000" dirty="0" smtClean="0"/>
              <a:t>.</a:t>
            </a:r>
          </a:p>
          <a:p>
            <a:pPr marL="228600" indent="-228600">
              <a:lnSpc>
                <a:spcPct val="90000"/>
              </a:lnSpc>
              <a:buFont typeface="Wingdings" pitchFamily="2" charset="2"/>
              <a:buChar char="§"/>
              <a:defRPr/>
            </a:pPr>
            <a:endParaRPr lang="fi-FI" sz="1000" dirty="0" smtClean="0"/>
          </a:p>
          <a:p>
            <a:pPr marL="0" indent="0" eaLnBrk="1" hangingPunct="1">
              <a:defRPr/>
            </a:pPr>
            <a:r>
              <a:rPr lang="fi-FI" sz="1000" b="1" dirty="0" err="1" smtClean="0"/>
              <a:t>Front</a:t>
            </a:r>
            <a:r>
              <a:rPr lang="fi-FI" sz="1000" b="1" dirty="0" smtClean="0"/>
              <a:t> </a:t>
            </a:r>
            <a:r>
              <a:rPr lang="fi-FI" sz="1000" b="1" dirty="0" err="1" smtClean="0"/>
              <a:t>delimbing</a:t>
            </a:r>
            <a:r>
              <a:rPr lang="fi-FI" sz="1000" b="1" dirty="0" smtClean="0"/>
              <a:t> </a:t>
            </a:r>
            <a:r>
              <a:rPr lang="fi-FI" sz="1000" b="1" dirty="0" err="1" smtClean="0"/>
              <a:t>knives</a:t>
            </a:r>
            <a:endParaRPr lang="fi-FI" sz="1000" b="1" dirty="0" smtClean="0"/>
          </a:p>
          <a:p>
            <a:pPr marL="228600" indent="-228600" eaLnBrk="1" hangingPunct="1">
              <a:buFont typeface="Wingdings" pitchFamily="2" charset="2"/>
              <a:buChar char="§"/>
              <a:defRPr/>
            </a:pPr>
            <a:r>
              <a:rPr lang="fi-FI" sz="1000" dirty="0" err="1" smtClean="0"/>
              <a:t>Adjustable</a:t>
            </a:r>
            <a:r>
              <a:rPr lang="fi-FI" sz="1000" dirty="0" smtClean="0"/>
              <a:t> </a:t>
            </a:r>
            <a:r>
              <a:rPr lang="fi-FI" sz="1000" dirty="0" err="1" smtClean="0"/>
              <a:t>compression</a:t>
            </a:r>
            <a:r>
              <a:rPr lang="fi-FI" sz="1000" dirty="0" smtClean="0"/>
              <a:t> in </a:t>
            </a:r>
            <a:r>
              <a:rPr lang="fi-FI" sz="1000" dirty="0" err="1" smtClean="0"/>
              <a:t>Opti</a:t>
            </a:r>
            <a:r>
              <a:rPr lang="fi-FI" sz="1000" dirty="0" smtClean="0"/>
              <a:t> 4G (</a:t>
            </a:r>
            <a:r>
              <a:rPr lang="fi-FI" sz="1000" dirty="0" err="1" smtClean="0"/>
              <a:t>min/max</a:t>
            </a:r>
            <a:r>
              <a:rPr lang="fi-FI" sz="1000" dirty="0" smtClean="0"/>
              <a:t> </a:t>
            </a:r>
            <a:r>
              <a:rPr lang="fi-FI" sz="1000" dirty="0" err="1" smtClean="0"/>
              <a:t>pressures</a:t>
            </a:r>
            <a:r>
              <a:rPr lang="fi-FI" sz="1000" dirty="0" smtClean="0"/>
              <a:t>)</a:t>
            </a:r>
          </a:p>
          <a:p>
            <a:pPr marL="228600" indent="-228600" eaLnBrk="1" hangingPunct="1">
              <a:buFont typeface="Wingdings" pitchFamily="2" charset="2"/>
              <a:buChar char="§"/>
              <a:defRPr/>
            </a:pPr>
            <a:r>
              <a:rPr lang="fi-FI" sz="1000" dirty="0" err="1" smtClean="0"/>
              <a:t>Automatic</a:t>
            </a:r>
            <a:r>
              <a:rPr lang="fi-FI" sz="1000" dirty="0" smtClean="0"/>
              <a:t> </a:t>
            </a:r>
            <a:r>
              <a:rPr lang="fi-FI" sz="1000" dirty="0" err="1" smtClean="0"/>
              <a:t>compression</a:t>
            </a:r>
            <a:r>
              <a:rPr lang="fi-FI" sz="1000" dirty="0" smtClean="0"/>
              <a:t> </a:t>
            </a:r>
            <a:r>
              <a:rPr lang="fi-FI" sz="1000" dirty="0" err="1" smtClean="0"/>
              <a:t>control</a:t>
            </a:r>
            <a:r>
              <a:rPr lang="fi-FI" sz="1000" dirty="0" smtClean="0"/>
              <a:t> for </a:t>
            </a:r>
            <a:r>
              <a:rPr lang="fi-FI" sz="1000" dirty="0" err="1" smtClean="0"/>
              <a:t>front</a:t>
            </a:r>
            <a:r>
              <a:rPr lang="fi-FI" sz="1000" dirty="0" smtClean="0"/>
              <a:t> </a:t>
            </a:r>
            <a:r>
              <a:rPr lang="fi-FI" sz="1000" dirty="0" err="1" smtClean="0"/>
              <a:t>delimbing</a:t>
            </a:r>
            <a:r>
              <a:rPr lang="fi-FI" sz="1000" dirty="0" smtClean="0"/>
              <a:t> </a:t>
            </a:r>
            <a:r>
              <a:rPr lang="fi-FI" sz="1000" dirty="0" err="1" smtClean="0"/>
              <a:t>knives</a:t>
            </a:r>
            <a:r>
              <a:rPr lang="fi-FI" sz="1000" dirty="0" smtClean="0"/>
              <a:t> </a:t>
            </a:r>
            <a:r>
              <a:rPr lang="fi-FI" sz="1000" dirty="0" err="1" smtClean="0"/>
              <a:t>when</a:t>
            </a:r>
            <a:r>
              <a:rPr lang="fi-FI" sz="1000" dirty="0" smtClean="0"/>
              <a:t> </a:t>
            </a:r>
            <a:r>
              <a:rPr lang="fi-FI" sz="1000" dirty="0" err="1" smtClean="0"/>
              <a:t>working</a:t>
            </a:r>
            <a:r>
              <a:rPr lang="fi-FI" sz="1000" dirty="0" smtClean="0"/>
              <a:t> (</a:t>
            </a:r>
            <a:r>
              <a:rPr lang="fi-FI" sz="1000" dirty="0" err="1" smtClean="0"/>
              <a:t>diameter</a:t>
            </a:r>
            <a:r>
              <a:rPr lang="fi-FI" sz="1000" dirty="0" smtClean="0"/>
              <a:t> </a:t>
            </a:r>
            <a:r>
              <a:rPr lang="fi-FI" sz="1000" dirty="0" smtClean="0">
                <a:sym typeface="Wingdings" pitchFamily="2" charset="2"/>
              </a:rPr>
              <a:t></a:t>
            </a:r>
            <a:r>
              <a:rPr lang="fi-FI" sz="1000" dirty="0" smtClean="0"/>
              <a:t> </a:t>
            </a:r>
            <a:r>
              <a:rPr lang="fi-FI" sz="1000" dirty="0" err="1" smtClean="0"/>
              <a:t>compression</a:t>
            </a:r>
            <a:r>
              <a:rPr lang="fi-FI" sz="1000" dirty="0" smtClean="0"/>
              <a:t>).</a:t>
            </a:r>
          </a:p>
          <a:p>
            <a:pPr marL="0" indent="0" eaLnBrk="1" hangingPunct="1">
              <a:defRPr/>
            </a:pPr>
            <a:endParaRPr lang="fi-FI" sz="1000" dirty="0" smtClean="0"/>
          </a:p>
          <a:p>
            <a:pPr marL="0" indent="0" eaLnBrk="1" hangingPunct="1">
              <a:defRPr/>
            </a:pPr>
            <a:r>
              <a:rPr lang="fi-FI" sz="1000" dirty="0" err="1" smtClean="0"/>
              <a:t>Proper</a:t>
            </a:r>
            <a:r>
              <a:rPr lang="fi-FI" sz="1000" dirty="0" smtClean="0"/>
              <a:t> </a:t>
            </a:r>
            <a:r>
              <a:rPr lang="fi-FI" sz="1000" dirty="0" err="1" smtClean="0"/>
              <a:t>front</a:t>
            </a:r>
            <a:r>
              <a:rPr lang="fi-FI" sz="1000" dirty="0" smtClean="0"/>
              <a:t> </a:t>
            </a:r>
            <a:r>
              <a:rPr lang="fi-FI" sz="1000" dirty="0" err="1" smtClean="0"/>
              <a:t>knives</a:t>
            </a:r>
            <a:r>
              <a:rPr lang="fi-FI" sz="1000" dirty="0" smtClean="0"/>
              <a:t> </a:t>
            </a:r>
            <a:r>
              <a:rPr lang="fi-FI" sz="1000" dirty="0" err="1" smtClean="0"/>
              <a:t>compression</a:t>
            </a:r>
            <a:r>
              <a:rPr lang="fi-FI" sz="1000" dirty="0" smtClean="0"/>
              <a:t> </a:t>
            </a:r>
            <a:r>
              <a:rPr lang="fi-FI" sz="1000" dirty="0" err="1" smtClean="0"/>
              <a:t>ensures</a:t>
            </a:r>
            <a:endParaRPr lang="fi-FI" sz="1000" dirty="0" smtClean="0"/>
          </a:p>
          <a:p>
            <a:pPr marL="228600" indent="-228600" eaLnBrk="1" hangingPunct="1">
              <a:buFont typeface="Wingdings" pitchFamily="2" charset="2"/>
              <a:buChar char="§"/>
              <a:defRPr/>
            </a:pPr>
            <a:r>
              <a:rPr lang="fi-FI" sz="1000" dirty="0" err="1" smtClean="0"/>
              <a:t>Firm</a:t>
            </a:r>
            <a:r>
              <a:rPr lang="fi-FI" sz="1000" dirty="0" smtClean="0"/>
              <a:t> </a:t>
            </a:r>
            <a:r>
              <a:rPr lang="fi-FI" sz="1000" dirty="0" err="1" smtClean="0"/>
              <a:t>grip</a:t>
            </a:r>
            <a:r>
              <a:rPr lang="fi-FI" sz="1000" dirty="0" smtClean="0"/>
              <a:t> of the </a:t>
            </a:r>
            <a:r>
              <a:rPr lang="fi-FI" sz="1000" dirty="0" err="1" smtClean="0"/>
              <a:t>tree</a:t>
            </a:r>
            <a:r>
              <a:rPr lang="fi-FI" sz="1000" dirty="0" smtClean="0"/>
              <a:t> in </a:t>
            </a:r>
            <a:r>
              <a:rPr lang="fi-FI" sz="1000" dirty="0" err="1" smtClean="0"/>
              <a:t>all</a:t>
            </a:r>
            <a:r>
              <a:rPr lang="fi-FI" sz="1000" dirty="0" smtClean="0"/>
              <a:t> </a:t>
            </a:r>
            <a:r>
              <a:rPr lang="fi-FI" sz="1000" dirty="0" err="1" smtClean="0"/>
              <a:t>situations</a:t>
            </a:r>
            <a:endParaRPr lang="fi-FI" sz="1000" dirty="0" smtClean="0"/>
          </a:p>
          <a:p>
            <a:pPr marL="228600" indent="-228600" eaLnBrk="1" hangingPunct="1">
              <a:buFont typeface="Wingdings" pitchFamily="2" charset="2"/>
              <a:buChar char="§"/>
              <a:defRPr/>
            </a:pPr>
            <a:r>
              <a:rPr lang="fi-FI" sz="1000" dirty="0" err="1" smtClean="0"/>
              <a:t>Good</a:t>
            </a:r>
            <a:r>
              <a:rPr lang="fi-FI" sz="1000" dirty="0" smtClean="0"/>
              <a:t> </a:t>
            </a:r>
            <a:r>
              <a:rPr lang="fi-FI" sz="1000" dirty="0" err="1" smtClean="0"/>
              <a:t>delimbing</a:t>
            </a:r>
            <a:r>
              <a:rPr lang="fi-FI" sz="1000" dirty="0" smtClean="0"/>
              <a:t> </a:t>
            </a:r>
            <a:r>
              <a:rPr lang="fi-FI" sz="1000" dirty="0" smtClean="0">
                <a:sym typeface="Wingdings" pitchFamily="2" charset="2"/>
              </a:rPr>
              <a:t> </a:t>
            </a:r>
            <a:r>
              <a:rPr lang="fi-FI" sz="1000" dirty="0" err="1" smtClean="0"/>
              <a:t>good</a:t>
            </a:r>
            <a:r>
              <a:rPr lang="fi-FI" sz="1000" dirty="0" smtClean="0"/>
              <a:t> </a:t>
            </a:r>
            <a:r>
              <a:rPr lang="fi-FI" sz="1000" dirty="0" err="1" smtClean="0"/>
              <a:t>log</a:t>
            </a:r>
            <a:r>
              <a:rPr lang="fi-FI" sz="1000" dirty="0" smtClean="0"/>
              <a:t> </a:t>
            </a:r>
            <a:r>
              <a:rPr lang="fi-FI" sz="1000" dirty="0" err="1" smtClean="0"/>
              <a:t>quality</a:t>
            </a:r>
            <a:r>
              <a:rPr lang="fi-FI" sz="1000" dirty="0" smtClean="0"/>
              <a:t>, </a:t>
            </a:r>
            <a:r>
              <a:rPr lang="fi-FI" sz="1000" dirty="0" err="1" smtClean="0"/>
              <a:t>accurate</a:t>
            </a:r>
            <a:r>
              <a:rPr lang="fi-FI" sz="1000" dirty="0" smtClean="0"/>
              <a:t> </a:t>
            </a:r>
            <a:r>
              <a:rPr lang="fi-FI" sz="1000" dirty="0" err="1" smtClean="0"/>
              <a:t>measuring</a:t>
            </a:r>
            <a:r>
              <a:rPr lang="fi-FI" sz="1000" dirty="0" smtClean="0"/>
              <a:t>, </a:t>
            </a:r>
            <a:r>
              <a:rPr lang="fi-FI" sz="1000" dirty="0" err="1" smtClean="0"/>
              <a:t>especially</a:t>
            </a:r>
            <a:r>
              <a:rPr lang="fi-FI" sz="1000" dirty="0" smtClean="0"/>
              <a:t> </a:t>
            </a:r>
            <a:r>
              <a:rPr lang="fi-FI" sz="1000" dirty="0" err="1" smtClean="0"/>
              <a:t>when</a:t>
            </a:r>
            <a:r>
              <a:rPr lang="fi-FI" sz="1000" dirty="0" smtClean="0"/>
              <a:t> </a:t>
            </a:r>
            <a:r>
              <a:rPr lang="fi-FI" sz="1000" dirty="0" err="1" smtClean="0"/>
              <a:t>using</a:t>
            </a:r>
            <a:r>
              <a:rPr lang="fi-FI" sz="1000" dirty="0" smtClean="0"/>
              <a:t> </a:t>
            </a:r>
            <a:r>
              <a:rPr lang="fi-FI" sz="1000" dirty="0" err="1" smtClean="0"/>
              <a:t>front</a:t>
            </a:r>
            <a:r>
              <a:rPr lang="fi-FI" sz="1000" dirty="0" smtClean="0"/>
              <a:t> </a:t>
            </a:r>
            <a:r>
              <a:rPr lang="fi-FI" sz="1000" dirty="0" err="1" smtClean="0"/>
              <a:t>knives</a:t>
            </a:r>
            <a:r>
              <a:rPr lang="fi-FI" sz="1000" dirty="0" smtClean="0"/>
              <a:t> </a:t>
            </a:r>
            <a:r>
              <a:rPr lang="fi-FI" sz="1000" dirty="0" err="1" smtClean="0"/>
              <a:t>diameter</a:t>
            </a:r>
            <a:r>
              <a:rPr lang="fi-FI" sz="1000" dirty="0" smtClean="0"/>
              <a:t> </a:t>
            </a:r>
            <a:r>
              <a:rPr lang="fi-FI" sz="1000" dirty="0" err="1" smtClean="0"/>
              <a:t>measuring</a:t>
            </a:r>
            <a:endParaRPr lang="fi-FI" sz="1000" dirty="0" smtClean="0"/>
          </a:p>
          <a:p>
            <a:pPr marL="228600" indent="-228600" eaLnBrk="1" hangingPunct="1">
              <a:buFont typeface="Wingdings" pitchFamily="2" charset="2"/>
              <a:buChar char="§"/>
              <a:defRPr/>
            </a:pPr>
            <a:r>
              <a:rPr lang="fi-FI" sz="1000" dirty="0" err="1" smtClean="0"/>
              <a:t>Lower</a:t>
            </a:r>
            <a:r>
              <a:rPr lang="fi-FI" sz="1000" dirty="0" smtClean="0"/>
              <a:t> </a:t>
            </a:r>
            <a:r>
              <a:rPr lang="fi-FI" sz="1000" dirty="0" err="1" smtClean="0"/>
              <a:t>friction</a:t>
            </a:r>
            <a:r>
              <a:rPr lang="fi-FI" sz="1000" dirty="0" smtClean="0"/>
              <a:t>, </a:t>
            </a:r>
            <a:r>
              <a:rPr lang="fi-FI" sz="1000" dirty="0" err="1" smtClean="0"/>
              <a:t>when</a:t>
            </a:r>
            <a:r>
              <a:rPr lang="fi-FI" sz="1000" dirty="0" smtClean="0"/>
              <a:t> </a:t>
            </a:r>
            <a:r>
              <a:rPr lang="fi-FI" sz="1000" dirty="0" err="1" smtClean="0"/>
              <a:t>delimbing</a:t>
            </a:r>
            <a:r>
              <a:rPr lang="fi-FI" sz="1000" dirty="0" smtClean="0"/>
              <a:t> </a:t>
            </a:r>
            <a:r>
              <a:rPr lang="fi-FI" sz="1000" dirty="0" smtClean="0">
                <a:sym typeface="Wingdings" pitchFamily="2" charset="2"/>
              </a:rPr>
              <a:t></a:t>
            </a:r>
            <a:r>
              <a:rPr lang="fi-FI" sz="1000" dirty="0" smtClean="0"/>
              <a:t> </a:t>
            </a:r>
            <a:r>
              <a:rPr lang="fi-FI" sz="1000" dirty="0" err="1" smtClean="0"/>
              <a:t>lower</a:t>
            </a:r>
            <a:r>
              <a:rPr lang="fi-FI" sz="1000" dirty="0" smtClean="0"/>
              <a:t> </a:t>
            </a:r>
            <a:r>
              <a:rPr lang="fi-FI" sz="1000" dirty="0" err="1" smtClean="0"/>
              <a:t>fuel</a:t>
            </a:r>
            <a:r>
              <a:rPr lang="fi-FI" sz="1000" dirty="0" smtClean="0"/>
              <a:t> </a:t>
            </a:r>
            <a:r>
              <a:rPr lang="fi-FI" sz="1000" dirty="0" err="1" smtClean="0"/>
              <a:t>consumption</a:t>
            </a:r>
            <a:r>
              <a:rPr lang="fi-FI" sz="1000" dirty="0" smtClean="0"/>
              <a:t>, </a:t>
            </a:r>
            <a:r>
              <a:rPr lang="fi-FI" sz="1000" dirty="0" err="1" smtClean="0"/>
              <a:t>higher</a:t>
            </a:r>
            <a:r>
              <a:rPr lang="fi-FI" sz="1000" dirty="0" smtClean="0"/>
              <a:t> </a:t>
            </a:r>
            <a:r>
              <a:rPr lang="fi-FI" sz="1000" dirty="0" err="1" smtClean="0"/>
              <a:t>feeding</a:t>
            </a:r>
            <a:r>
              <a:rPr lang="fi-FI" sz="1000" dirty="0" smtClean="0"/>
              <a:t> </a:t>
            </a:r>
            <a:r>
              <a:rPr lang="fi-FI" sz="1000" dirty="0" err="1" smtClean="0"/>
              <a:t>speed</a:t>
            </a:r>
            <a:endParaRPr lang="fi-FI" sz="1000" dirty="0" smtClean="0"/>
          </a:p>
          <a:p>
            <a:pPr marL="228600" indent="-228600" eaLnBrk="1" hangingPunct="1">
              <a:buFont typeface="Wingdings" pitchFamily="2" charset="2"/>
              <a:buChar char="§"/>
              <a:defRPr/>
            </a:pPr>
            <a:r>
              <a:rPr lang="fi-FI" sz="1000" dirty="0" err="1" smtClean="0"/>
              <a:t>Durability</a:t>
            </a:r>
            <a:r>
              <a:rPr lang="fi-FI" sz="1000" dirty="0" smtClean="0"/>
              <a:t> of the </a:t>
            </a:r>
            <a:r>
              <a:rPr lang="fi-FI" sz="1000" dirty="0" err="1" smtClean="0"/>
              <a:t>harvester</a:t>
            </a:r>
            <a:r>
              <a:rPr lang="fi-FI" sz="1000" dirty="0" smtClean="0"/>
              <a:t> </a:t>
            </a:r>
            <a:r>
              <a:rPr lang="fi-FI" sz="1000" dirty="0" err="1" smtClean="0"/>
              <a:t>head</a:t>
            </a:r>
            <a:r>
              <a:rPr lang="fi-FI" sz="1000" dirty="0" smtClean="0"/>
              <a:t> and </a:t>
            </a:r>
            <a:r>
              <a:rPr lang="fi-FI" sz="1000" dirty="0" err="1" smtClean="0"/>
              <a:t>knives</a:t>
            </a:r>
            <a:endParaRPr lang="fi-FI" sz="1000" dirty="0" smtClean="0"/>
          </a:p>
          <a:p>
            <a:pPr marL="0" indent="0" eaLnBrk="1" hangingPunct="1">
              <a:defRPr/>
            </a:pPr>
            <a:endParaRPr lang="fi-FI" sz="1000" dirty="0" smtClean="0"/>
          </a:p>
          <a:p>
            <a:pPr marL="0" indent="0" eaLnBrk="1" hangingPunct="1">
              <a:defRPr/>
            </a:pPr>
            <a:endParaRPr lang="fi-FI" sz="1000" dirty="0" smtClean="0">
              <a:solidFill>
                <a:srgbClr val="FF0000"/>
              </a:solidFill>
            </a:endParaRPr>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p:txBody>
      </p:sp>
      <p:sp>
        <p:nvSpPr>
          <p:cNvPr id="50180" name="Dian numeron paikkamerkki 5"/>
          <p:cNvSpPr>
            <a:spLocks noGrp="1"/>
          </p:cNvSpPr>
          <p:nvPr>
            <p:ph type="sldNum" sz="quarter" idx="12"/>
          </p:nvPr>
        </p:nvSpPr>
        <p:spPr>
          <a:noFill/>
        </p:spPr>
        <p:txBody>
          <a:bodyPr/>
          <a:lstStyle/>
          <a:p>
            <a:fld id="{C269C4E0-58F2-4D60-9E37-05EC4EF18490}" type="slidenum">
              <a:rPr lang="fi-FI" smtClean="0"/>
              <a:pPr/>
              <a:t>47</a:t>
            </a:fld>
            <a:endParaRPr lang="fi-FI" smtClean="0"/>
          </a:p>
        </p:txBody>
      </p:sp>
      <p:pic>
        <p:nvPicPr>
          <p:cNvPr id="50181" name="Kuva 4" descr="H7_Etuteramittaus_3mm_rako.JPG"/>
          <p:cNvPicPr>
            <a:picLocks noChangeAspect="1"/>
          </p:cNvPicPr>
          <p:nvPr/>
        </p:nvPicPr>
        <p:blipFill>
          <a:blip r:embed="rId2" cstate="print"/>
          <a:srcRect/>
          <a:stretch>
            <a:fillRect/>
          </a:stretch>
        </p:blipFill>
        <p:spPr bwMode="auto">
          <a:xfrm>
            <a:off x="4932363" y="1339850"/>
            <a:ext cx="3813175" cy="2520950"/>
          </a:xfrm>
          <a:prstGeom prst="rect">
            <a:avLst/>
          </a:prstGeom>
          <a:noFill/>
          <a:ln w="9525">
            <a:noFill/>
            <a:miter lim="800000"/>
            <a:headEnd/>
            <a:tailEnd/>
          </a:ln>
        </p:spPr>
      </p:pic>
      <p:sp>
        <p:nvSpPr>
          <p:cNvPr id="50182" name="TextBox 9"/>
          <p:cNvSpPr txBox="1">
            <a:spLocks noChangeArrowheads="1"/>
          </p:cNvSpPr>
          <p:nvPr/>
        </p:nvSpPr>
        <p:spPr bwMode="auto">
          <a:xfrm>
            <a:off x="6372225" y="6021388"/>
            <a:ext cx="2595563" cy="215900"/>
          </a:xfrm>
          <a:prstGeom prst="rect">
            <a:avLst/>
          </a:prstGeom>
          <a:noFill/>
          <a:ln w="9525">
            <a:noFill/>
            <a:miter lim="800000"/>
            <a:headEnd/>
            <a:tailEnd/>
          </a:ln>
        </p:spPr>
        <p:txBody>
          <a:bodyPr wrap="none">
            <a:spAutoFit/>
          </a:bodyPr>
          <a:lstStyle/>
          <a:p>
            <a:r>
              <a:rPr lang="fi-FI" sz="800" i="1"/>
              <a:t>Compression curve, front knives diameter measuring</a:t>
            </a:r>
          </a:p>
        </p:txBody>
      </p:sp>
      <p:pic>
        <p:nvPicPr>
          <p:cNvPr id="50183" name="Picture 2"/>
          <p:cNvPicPr>
            <a:picLocks noChangeAspect="1" noChangeArrowheads="1"/>
          </p:cNvPicPr>
          <p:nvPr/>
        </p:nvPicPr>
        <p:blipFill>
          <a:blip r:embed="rId3" cstate="print"/>
          <a:srcRect/>
          <a:stretch>
            <a:fillRect/>
          </a:stretch>
        </p:blipFill>
        <p:spPr bwMode="auto">
          <a:xfrm>
            <a:off x="6516688" y="4221163"/>
            <a:ext cx="2190750" cy="1790700"/>
          </a:xfrm>
          <a:prstGeom prst="rect">
            <a:avLst/>
          </a:prstGeom>
          <a:noFill/>
          <a:ln w="19050">
            <a:solidFill>
              <a:srgbClr val="FF0000"/>
            </a:solidFill>
            <a:miter lim="800000"/>
            <a:headEnd/>
            <a:tailEnd/>
          </a:ln>
        </p:spPr>
      </p:pic>
      <p:pic>
        <p:nvPicPr>
          <p:cNvPr id="50184" name="Picture 4"/>
          <p:cNvPicPr>
            <a:picLocks noChangeAspect="1" noChangeArrowheads="1"/>
          </p:cNvPicPr>
          <p:nvPr/>
        </p:nvPicPr>
        <p:blipFill>
          <a:blip r:embed="rId4" cstate="print"/>
          <a:srcRect/>
          <a:stretch>
            <a:fillRect/>
          </a:stretch>
        </p:blipFill>
        <p:spPr bwMode="auto">
          <a:xfrm>
            <a:off x="3851275" y="4797425"/>
            <a:ext cx="2365375" cy="1223963"/>
          </a:xfrm>
          <a:prstGeom prst="rect">
            <a:avLst/>
          </a:prstGeom>
          <a:noFill/>
          <a:ln w="9525">
            <a:noFill/>
            <a:miter lim="800000"/>
            <a:headEnd/>
            <a:tailEnd/>
          </a:ln>
        </p:spPr>
      </p:pic>
      <p:sp>
        <p:nvSpPr>
          <p:cNvPr id="50185" name="Rectangle 13"/>
          <p:cNvSpPr>
            <a:spLocks noChangeArrowheads="1"/>
          </p:cNvSpPr>
          <p:nvPr/>
        </p:nvSpPr>
        <p:spPr bwMode="auto">
          <a:xfrm>
            <a:off x="3851275" y="5373688"/>
            <a:ext cx="792163" cy="215900"/>
          </a:xfrm>
          <a:prstGeom prst="rect">
            <a:avLst/>
          </a:prstGeom>
          <a:noFill/>
          <a:ln w="19050" algn="ctr">
            <a:solidFill>
              <a:srgbClr val="FF0000"/>
            </a:solidFill>
            <a:round/>
            <a:headEnd/>
            <a:tailEnd/>
          </a:ln>
        </p:spPr>
        <p:txBody>
          <a:bodyPr/>
          <a:lstStyle/>
          <a:p>
            <a:endParaRPr lang="en-US"/>
          </a:p>
        </p:txBody>
      </p:sp>
      <p:cxnSp>
        <p:nvCxnSpPr>
          <p:cNvPr id="50186" name="Straight Arrow Connector 16"/>
          <p:cNvCxnSpPr>
            <a:cxnSpLocks noChangeShapeType="1"/>
            <a:stCxn id="50185" idx="3"/>
          </p:cNvCxnSpPr>
          <p:nvPr/>
        </p:nvCxnSpPr>
        <p:spPr bwMode="auto">
          <a:xfrm flipV="1">
            <a:off x="4643438" y="5116513"/>
            <a:ext cx="1873250" cy="365125"/>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8195" name="Rectangle 3"/>
          <p:cNvSpPr>
            <a:spLocks noGrp="1" noChangeArrowheads="1"/>
          </p:cNvSpPr>
          <p:nvPr>
            <p:ph idx="1"/>
          </p:nvPr>
        </p:nvSpPr>
        <p:spPr>
          <a:xfrm>
            <a:off x="250825" y="1125538"/>
            <a:ext cx="4392613" cy="5219700"/>
          </a:xfrm>
          <a:ln w="12700"/>
        </p:spPr>
        <p:txBody>
          <a:bodyPr/>
          <a:lstStyle/>
          <a:p>
            <a:pPr marL="0" indent="0" eaLnBrk="1" hangingPunct="1">
              <a:defRPr/>
            </a:pPr>
            <a:r>
              <a:rPr lang="fi-FI" sz="1600" dirty="0" err="1" smtClean="0"/>
              <a:t>Front</a:t>
            </a:r>
            <a:r>
              <a:rPr lang="fi-FI" sz="1600" dirty="0" smtClean="0"/>
              <a:t> </a:t>
            </a:r>
            <a:r>
              <a:rPr lang="fi-FI" sz="1600" dirty="0" err="1" smtClean="0"/>
              <a:t>knife</a:t>
            </a:r>
            <a:r>
              <a:rPr lang="fi-FI" sz="1600" dirty="0" smtClean="0"/>
              <a:t> </a:t>
            </a:r>
            <a:r>
              <a:rPr lang="fi-FI" sz="1600" dirty="0" err="1" smtClean="0"/>
              <a:t>settings</a:t>
            </a:r>
            <a:endParaRPr lang="fi-FI" sz="1600" dirty="0" smtClean="0"/>
          </a:p>
          <a:p>
            <a:pPr marL="0" indent="0" eaLnBrk="1" hangingPunct="1">
              <a:defRPr/>
            </a:pPr>
            <a:endParaRPr lang="fi-FI" sz="1000" b="1" dirty="0" smtClean="0"/>
          </a:p>
          <a:p>
            <a:pPr marL="0" indent="0" eaLnBrk="1" hangingPunct="1">
              <a:defRPr/>
            </a:pPr>
            <a:r>
              <a:rPr lang="fi-FI" sz="1100" b="1" dirty="0" err="1" smtClean="0"/>
              <a:t>Feed</a:t>
            </a:r>
            <a:r>
              <a:rPr lang="fi-FI" sz="1100" b="1" dirty="0" smtClean="0"/>
              <a:t> </a:t>
            </a:r>
            <a:r>
              <a:rPr lang="fi-FI" sz="1100" b="1" dirty="0" err="1" smtClean="0"/>
              <a:t>start</a:t>
            </a:r>
            <a:r>
              <a:rPr lang="fi-FI" sz="1100" b="1" dirty="0" smtClean="0"/>
              <a:t> </a:t>
            </a:r>
            <a:r>
              <a:rPr lang="fi-FI" sz="1100" b="1" dirty="0" err="1" smtClean="0"/>
              <a:t>pressure</a:t>
            </a:r>
            <a:r>
              <a:rPr lang="fi-FI" sz="1100" b="1" dirty="0" smtClean="0"/>
              <a:t> </a:t>
            </a:r>
            <a:r>
              <a:rPr lang="fi-FI" sz="1100" b="1" dirty="0" err="1" smtClean="0"/>
              <a:t>level</a:t>
            </a:r>
            <a:r>
              <a:rPr lang="fi-FI" sz="1100" b="1" dirty="0" smtClean="0"/>
              <a:t> </a:t>
            </a:r>
            <a:r>
              <a:rPr lang="fi-FI" sz="1100" b="1" dirty="0" err="1" smtClean="0"/>
              <a:t>changes</a:t>
            </a:r>
            <a:endParaRPr lang="fi-FI" sz="1100" b="1" dirty="0" smtClean="0"/>
          </a:p>
          <a:p>
            <a:pPr marL="228600" indent="-228600" eaLnBrk="1" hangingPunct="1">
              <a:buFont typeface="Wingdings" pitchFamily="2" charset="2"/>
              <a:buChar char="§"/>
              <a:defRPr/>
            </a:pPr>
            <a:r>
              <a:rPr lang="fi-FI" sz="1100" dirty="0" smtClean="0"/>
              <a:t>The set </a:t>
            </a:r>
            <a:r>
              <a:rPr lang="fi-FI" sz="1100" dirty="0" err="1" smtClean="0"/>
              <a:t>pressure</a:t>
            </a:r>
            <a:r>
              <a:rPr lang="fi-FI" sz="1100" dirty="0" smtClean="0"/>
              <a:t> </a:t>
            </a:r>
            <a:r>
              <a:rPr lang="fi-FI" sz="1100" dirty="0" err="1" smtClean="0"/>
              <a:t>level</a:t>
            </a:r>
            <a:r>
              <a:rPr lang="fi-FI" sz="1100" dirty="0" smtClean="0"/>
              <a:t> offset </a:t>
            </a:r>
            <a:r>
              <a:rPr lang="fi-FI" sz="1100" dirty="0" err="1" smtClean="0"/>
              <a:t>offset</a:t>
            </a:r>
            <a:r>
              <a:rPr lang="fi-FI" sz="1100" dirty="0" smtClean="0"/>
              <a:t> </a:t>
            </a:r>
            <a:r>
              <a:rPr lang="fi-FI" sz="1100" dirty="0" err="1" smtClean="0"/>
              <a:t>added</a:t>
            </a:r>
            <a:r>
              <a:rPr lang="fi-FI" sz="1100" dirty="0" smtClean="0"/>
              <a:t> to the </a:t>
            </a:r>
            <a:r>
              <a:rPr lang="fi-FI" sz="1100" dirty="0" err="1" smtClean="0"/>
              <a:t>pressure</a:t>
            </a:r>
            <a:r>
              <a:rPr lang="fi-FI" sz="1100" dirty="0" smtClean="0"/>
              <a:t> </a:t>
            </a:r>
            <a:r>
              <a:rPr lang="fi-FI" sz="1100" dirty="0" err="1" smtClean="0"/>
              <a:t>value</a:t>
            </a:r>
            <a:r>
              <a:rPr lang="fi-FI" sz="1100" dirty="0" smtClean="0"/>
              <a:t> </a:t>
            </a:r>
            <a:r>
              <a:rPr lang="fi-FI" sz="1100" dirty="0" err="1" smtClean="0"/>
              <a:t>from</a:t>
            </a:r>
            <a:r>
              <a:rPr lang="fi-FI" sz="1100" dirty="0" smtClean="0"/>
              <a:t> the </a:t>
            </a:r>
            <a:r>
              <a:rPr lang="fi-FI" sz="1100" dirty="0" err="1" smtClean="0"/>
              <a:t>compression</a:t>
            </a:r>
            <a:r>
              <a:rPr lang="fi-FI" sz="1100" dirty="0" smtClean="0"/>
              <a:t> </a:t>
            </a:r>
            <a:r>
              <a:rPr lang="fi-FI" sz="1100" dirty="0" err="1" smtClean="0"/>
              <a:t>curve</a:t>
            </a:r>
            <a:r>
              <a:rPr lang="fi-FI" sz="1100" dirty="0" smtClean="0"/>
              <a:t>, for the set </a:t>
            </a:r>
            <a:r>
              <a:rPr lang="fi-FI" sz="1100" dirty="0" err="1" smtClean="0"/>
              <a:t>distance</a:t>
            </a:r>
            <a:r>
              <a:rPr lang="fi-FI" sz="1100" dirty="0" smtClean="0"/>
              <a:t> </a:t>
            </a:r>
            <a:r>
              <a:rPr lang="fi-FI" sz="1100" dirty="0" err="1" smtClean="0"/>
              <a:t>above</a:t>
            </a:r>
            <a:r>
              <a:rPr lang="fi-FI" sz="1100" dirty="0" smtClean="0"/>
              <a:t> the </a:t>
            </a:r>
            <a:r>
              <a:rPr lang="fi-FI" sz="1100" dirty="0" err="1" smtClean="0"/>
              <a:t>diameter</a:t>
            </a:r>
            <a:r>
              <a:rPr lang="fi-FI" sz="1100" dirty="0" smtClean="0"/>
              <a:t> </a:t>
            </a:r>
            <a:r>
              <a:rPr lang="fi-FI" sz="1100" dirty="0" err="1" smtClean="0"/>
              <a:t>limit</a:t>
            </a:r>
            <a:endParaRPr lang="fi-FI" sz="1100" dirty="0" smtClean="0"/>
          </a:p>
          <a:p>
            <a:pPr marL="228600" indent="-228600">
              <a:buFont typeface="Wingdings" pitchFamily="2" charset="2"/>
              <a:buChar char="§"/>
              <a:defRPr/>
            </a:pPr>
            <a:r>
              <a:rPr lang="fi-FI" sz="1100" dirty="0" err="1" smtClean="0"/>
              <a:t>Separate</a:t>
            </a:r>
            <a:r>
              <a:rPr lang="fi-FI" sz="1100" dirty="0" smtClean="0"/>
              <a:t> </a:t>
            </a:r>
            <a:r>
              <a:rPr lang="fi-FI" sz="1100" dirty="0" err="1" smtClean="0"/>
              <a:t>settings</a:t>
            </a:r>
            <a:r>
              <a:rPr lang="fi-FI" sz="1100" dirty="0" smtClean="0"/>
              <a:t> for </a:t>
            </a:r>
            <a:r>
              <a:rPr lang="fi-FI" sz="1100" dirty="0" err="1" smtClean="0"/>
              <a:t>forward</a:t>
            </a:r>
            <a:r>
              <a:rPr lang="fi-FI" sz="1100" dirty="0" smtClean="0"/>
              <a:t> and </a:t>
            </a:r>
            <a:r>
              <a:rPr lang="fi-FI" sz="1100" dirty="0" err="1" smtClean="0"/>
              <a:t>backward</a:t>
            </a:r>
            <a:r>
              <a:rPr lang="fi-FI" sz="1100" dirty="0" smtClean="0"/>
              <a:t> </a:t>
            </a:r>
            <a:r>
              <a:rPr lang="fi-FI" sz="1100" dirty="0" err="1" smtClean="0"/>
              <a:t>feeding</a:t>
            </a:r>
            <a:endParaRPr lang="fi-FI" sz="1100" dirty="0" smtClean="0"/>
          </a:p>
          <a:p>
            <a:pPr marL="0" indent="0" eaLnBrk="1" hangingPunct="1">
              <a:defRPr/>
            </a:pPr>
            <a:endParaRPr lang="fi-FI" sz="1100" dirty="0" smtClean="0"/>
          </a:p>
          <a:p>
            <a:pPr marL="0" indent="0" eaLnBrk="1" hangingPunct="1">
              <a:defRPr/>
            </a:pPr>
            <a:r>
              <a:rPr lang="fi-FI" sz="1100" b="1" dirty="0" err="1" smtClean="0"/>
              <a:t>Diameter</a:t>
            </a:r>
            <a:r>
              <a:rPr lang="fi-FI" sz="1100" b="1" dirty="0" smtClean="0"/>
              <a:t> </a:t>
            </a:r>
            <a:r>
              <a:rPr lang="fi-FI" sz="1100" b="1" dirty="0" err="1" smtClean="0"/>
              <a:t>limit</a:t>
            </a:r>
            <a:r>
              <a:rPr lang="fi-FI" sz="1100" b="1" dirty="0" smtClean="0"/>
              <a:t> (mm) </a:t>
            </a:r>
            <a:r>
              <a:rPr lang="fi-FI" sz="1100" dirty="0" smtClean="0"/>
              <a:t>– </a:t>
            </a:r>
            <a:r>
              <a:rPr lang="fi-FI" sz="1100" dirty="0" err="1" smtClean="0"/>
              <a:t>pressure</a:t>
            </a:r>
            <a:r>
              <a:rPr lang="fi-FI" sz="1100" dirty="0" smtClean="0"/>
              <a:t> </a:t>
            </a:r>
            <a:r>
              <a:rPr lang="fi-FI" sz="1100" dirty="0" err="1" smtClean="0"/>
              <a:t>level</a:t>
            </a:r>
            <a:r>
              <a:rPr lang="fi-FI" sz="1100" dirty="0" smtClean="0"/>
              <a:t> </a:t>
            </a:r>
            <a:r>
              <a:rPr lang="fi-FI" sz="1100" dirty="0" err="1" smtClean="0"/>
              <a:t>change</a:t>
            </a:r>
            <a:r>
              <a:rPr lang="fi-FI" sz="1100" dirty="0" smtClean="0"/>
              <a:t> </a:t>
            </a:r>
            <a:r>
              <a:rPr lang="fi-FI" sz="1100" dirty="0" err="1" smtClean="0"/>
              <a:t>active</a:t>
            </a:r>
            <a:r>
              <a:rPr lang="fi-FI" sz="1100" dirty="0" smtClean="0"/>
              <a:t> </a:t>
            </a:r>
            <a:r>
              <a:rPr lang="fi-FI" sz="1100" dirty="0" err="1" smtClean="0"/>
              <a:t>over</a:t>
            </a:r>
            <a:r>
              <a:rPr lang="fi-FI" sz="1100" dirty="0" smtClean="0"/>
              <a:t> the set </a:t>
            </a:r>
            <a:r>
              <a:rPr lang="fi-FI" sz="1100" dirty="0" err="1" smtClean="0"/>
              <a:t>limit</a:t>
            </a:r>
            <a:endParaRPr lang="fi-FI" sz="1100" dirty="0" smtClean="0"/>
          </a:p>
          <a:p>
            <a:pPr marL="0" indent="0" eaLnBrk="1" hangingPunct="1">
              <a:defRPr/>
            </a:pPr>
            <a:r>
              <a:rPr lang="fi-FI" sz="1100" b="1" dirty="0" err="1" smtClean="0"/>
              <a:t>Distance</a:t>
            </a:r>
            <a:r>
              <a:rPr lang="fi-FI" sz="1100" b="1" dirty="0" smtClean="0"/>
              <a:t> (cm) </a:t>
            </a:r>
            <a:r>
              <a:rPr lang="fi-FI" sz="1100" dirty="0" smtClean="0"/>
              <a:t>– </a:t>
            </a:r>
            <a:r>
              <a:rPr lang="fi-FI" sz="1100" dirty="0" err="1" smtClean="0"/>
              <a:t>pressure</a:t>
            </a:r>
            <a:r>
              <a:rPr lang="fi-FI" sz="1100" dirty="0" smtClean="0"/>
              <a:t> </a:t>
            </a:r>
            <a:r>
              <a:rPr lang="fi-FI" sz="1100" dirty="0" err="1" smtClean="0"/>
              <a:t>level</a:t>
            </a:r>
            <a:r>
              <a:rPr lang="fi-FI" sz="1100" dirty="0" smtClean="0"/>
              <a:t> </a:t>
            </a:r>
            <a:r>
              <a:rPr lang="fi-FI" sz="1100" dirty="0" err="1" smtClean="0"/>
              <a:t>change</a:t>
            </a:r>
            <a:r>
              <a:rPr lang="fi-FI" sz="1100" dirty="0" smtClean="0"/>
              <a:t> </a:t>
            </a:r>
            <a:r>
              <a:rPr lang="fi-FI" sz="1100" dirty="0" err="1" smtClean="0"/>
              <a:t>active</a:t>
            </a:r>
            <a:r>
              <a:rPr lang="fi-FI" sz="1100" dirty="0" smtClean="0"/>
              <a:t> for the set </a:t>
            </a:r>
            <a:r>
              <a:rPr lang="fi-FI" sz="1100" dirty="0" err="1" smtClean="0"/>
              <a:t>distance</a:t>
            </a:r>
            <a:endParaRPr lang="fi-FI" sz="1100" dirty="0" smtClean="0"/>
          </a:p>
          <a:p>
            <a:pPr marL="0" indent="0" eaLnBrk="1" hangingPunct="1">
              <a:defRPr/>
            </a:pPr>
            <a:r>
              <a:rPr lang="fi-FI" sz="1100" b="1" dirty="0" err="1" smtClean="0"/>
              <a:t>Pressure</a:t>
            </a:r>
            <a:r>
              <a:rPr lang="fi-FI" sz="1100" b="1" dirty="0" smtClean="0"/>
              <a:t> </a:t>
            </a:r>
            <a:r>
              <a:rPr lang="fi-FI" sz="1100" b="1" dirty="0" err="1" smtClean="0"/>
              <a:t>level</a:t>
            </a:r>
            <a:r>
              <a:rPr lang="fi-FI" sz="1100" b="1" dirty="0" smtClean="0"/>
              <a:t> offset (</a:t>
            </a:r>
            <a:r>
              <a:rPr lang="fi-FI" sz="1100" b="1" dirty="0" err="1" smtClean="0"/>
              <a:t>bar</a:t>
            </a:r>
            <a:r>
              <a:rPr lang="fi-FI" sz="1100" b="1" dirty="0" smtClean="0"/>
              <a:t>) </a:t>
            </a:r>
            <a:r>
              <a:rPr lang="fi-FI" sz="1100" dirty="0" smtClean="0"/>
              <a:t>– </a:t>
            </a:r>
            <a:r>
              <a:rPr lang="fi-FI" sz="1100" dirty="0" err="1" smtClean="0"/>
              <a:t>sets</a:t>
            </a:r>
            <a:r>
              <a:rPr lang="fi-FI" sz="1100" dirty="0" smtClean="0"/>
              <a:t> the </a:t>
            </a:r>
            <a:r>
              <a:rPr lang="fi-FI" sz="1100" dirty="0" err="1" smtClean="0"/>
              <a:t>change</a:t>
            </a:r>
            <a:r>
              <a:rPr lang="fi-FI" sz="1100" dirty="0" smtClean="0"/>
              <a:t> of the </a:t>
            </a:r>
            <a:r>
              <a:rPr lang="fi-FI" sz="1100" dirty="0" err="1" smtClean="0"/>
              <a:t>knife</a:t>
            </a:r>
            <a:r>
              <a:rPr lang="fi-FI" sz="1100" dirty="0" smtClean="0"/>
              <a:t> </a:t>
            </a:r>
            <a:r>
              <a:rPr lang="fi-FI" sz="1100" dirty="0" err="1" smtClean="0"/>
              <a:t>pressure</a:t>
            </a:r>
            <a:r>
              <a:rPr lang="fi-FI" sz="1100" dirty="0" smtClean="0"/>
              <a:t> (</a:t>
            </a:r>
            <a:r>
              <a:rPr lang="fi-FI" sz="1100" dirty="0" err="1" smtClean="0"/>
              <a:t>negative/positive</a:t>
            </a:r>
            <a:r>
              <a:rPr lang="fi-FI" sz="1100" dirty="0" smtClean="0"/>
              <a:t>)</a:t>
            </a:r>
          </a:p>
          <a:p>
            <a:pPr marL="357188" lvl="1" indent="0">
              <a:buFontTx/>
              <a:buChar char="•"/>
              <a:defRPr/>
            </a:pPr>
            <a:r>
              <a:rPr lang="fi-FI" sz="1100" dirty="0" smtClean="0"/>
              <a:t> </a:t>
            </a:r>
            <a:r>
              <a:rPr lang="fi-FI" sz="1100" dirty="0" err="1" smtClean="0"/>
              <a:t>increased</a:t>
            </a:r>
            <a:r>
              <a:rPr lang="fi-FI" sz="1100" dirty="0" smtClean="0"/>
              <a:t> </a:t>
            </a:r>
            <a:r>
              <a:rPr lang="fi-FI" sz="1100" dirty="0" err="1" smtClean="0"/>
              <a:t>pressure</a:t>
            </a:r>
            <a:r>
              <a:rPr lang="fi-FI" sz="1100" dirty="0" smtClean="0"/>
              <a:t>,</a:t>
            </a:r>
          </a:p>
          <a:p>
            <a:pPr marL="757238" lvl="2" indent="0">
              <a:buFontTx/>
              <a:buNone/>
              <a:defRPr/>
            </a:pPr>
            <a:r>
              <a:rPr lang="fi-FI" sz="1100" dirty="0" smtClean="0"/>
              <a:t>+ </a:t>
            </a:r>
            <a:r>
              <a:rPr lang="fi-FI" sz="1100" dirty="0" err="1" smtClean="0"/>
              <a:t>Firm</a:t>
            </a:r>
            <a:r>
              <a:rPr lang="fi-FI" sz="1100" dirty="0" smtClean="0"/>
              <a:t> </a:t>
            </a:r>
            <a:r>
              <a:rPr lang="fi-FI" sz="1100" dirty="0" err="1" smtClean="0"/>
              <a:t>grip</a:t>
            </a:r>
            <a:r>
              <a:rPr lang="fi-FI" sz="1100" dirty="0" smtClean="0"/>
              <a:t> at </a:t>
            </a:r>
            <a:r>
              <a:rPr lang="fi-FI" sz="1100" dirty="0" err="1" smtClean="0"/>
              <a:t>feed</a:t>
            </a:r>
            <a:r>
              <a:rPr lang="fi-FI" sz="1100" dirty="0" smtClean="0"/>
              <a:t> </a:t>
            </a:r>
            <a:r>
              <a:rPr lang="fi-FI" sz="1100" dirty="0" err="1" smtClean="0"/>
              <a:t>start</a:t>
            </a:r>
            <a:endParaRPr lang="fi-FI" sz="1100" dirty="0" smtClean="0"/>
          </a:p>
          <a:p>
            <a:pPr marL="757238" lvl="2" indent="0">
              <a:buFontTx/>
              <a:buChar char="-"/>
              <a:defRPr/>
            </a:pPr>
            <a:r>
              <a:rPr lang="fi-FI" sz="1100" dirty="0" smtClean="0"/>
              <a:t> </a:t>
            </a:r>
            <a:r>
              <a:rPr lang="fi-FI" sz="1100" dirty="0" err="1" smtClean="0"/>
              <a:t>High</a:t>
            </a:r>
            <a:r>
              <a:rPr lang="fi-FI" sz="1100" dirty="0" smtClean="0"/>
              <a:t> </a:t>
            </a:r>
            <a:r>
              <a:rPr lang="fi-FI" sz="1100" dirty="0" err="1" smtClean="0"/>
              <a:t>friction</a:t>
            </a:r>
            <a:r>
              <a:rPr lang="fi-FI" sz="1100" dirty="0" smtClean="0"/>
              <a:t> </a:t>
            </a:r>
            <a:r>
              <a:rPr lang="fi-FI" sz="1100" dirty="0" smtClean="0">
                <a:sym typeface="Wingdings" pitchFamily="2" charset="2"/>
              </a:rPr>
              <a:t> </a:t>
            </a:r>
            <a:r>
              <a:rPr lang="fi-FI" sz="1100" dirty="0" err="1" smtClean="0">
                <a:sym typeface="Wingdings" pitchFamily="2" charset="2"/>
              </a:rPr>
              <a:t>harder</a:t>
            </a:r>
            <a:r>
              <a:rPr lang="fi-FI" sz="1100" dirty="0" smtClean="0">
                <a:sym typeface="Wingdings" pitchFamily="2" charset="2"/>
              </a:rPr>
              <a:t> to </a:t>
            </a:r>
            <a:r>
              <a:rPr lang="fi-FI" sz="1100" dirty="0" err="1" smtClean="0">
                <a:sym typeface="Wingdings" pitchFamily="2" charset="2"/>
              </a:rPr>
              <a:t>start</a:t>
            </a:r>
            <a:r>
              <a:rPr lang="fi-FI" sz="1100" dirty="0" smtClean="0">
                <a:sym typeface="Wingdings" pitchFamily="2" charset="2"/>
              </a:rPr>
              <a:t> </a:t>
            </a:r>
            <a:r>
              <a:rPr lang="fi-FI" sz="1100" dirty="0" err="1" smtClean="0">
                <a:sym typeface="Wingdings" pitchFamily="2" charset="2"/>
              </a:rPr>
              <a:t>feeding</a:t>
            </a:r>
            <a:endParaRPr lang="fi-FI" sz="1100" dirty="0" smtClean="0"/>
          </a:p>
          <a:p>
            <a:pPr marL="757238" lvl="2" indent="0">
              <a:buFontTx/>
              <a:buChar char="-"/>
              <a:defRPr/>
            </a:pPr>
            <a:r>
              <a:rPr lang="fi-FI" sz="1100" dirty="0" smtClean="0"/>
              <a:t> </a:t>
            </a:r>
            <a:r>
              <a:rPr lang="fi-FI" sz="1100" dirty="0" err="1" smtClean="0"/>
              <a:t>Can</a:t>
            </a:r>
            <a:r>
              <a:rPr lang="fi-FI" sz="1100" dirty="0" smtClean="0"/>
              <a:t> </a:t>
            </a:r>
            <a:r>
              <a:rPr lang="fi-FI" sz="1100" dirty="0" err="1" smtClean="0"/>
              <a:t>effect</a:t>
            </a:r>
            <a:r>
              <a:rPr lang="fi-FI" sz="1100" dirty="0" smtClean="0"/>
              <a:t> </a:t>
            </a:r>
            <a:r>
              <a:rPr lang="fi-FI" sz="1100" dirty="0" err="1" smtClean="0"/>
              <a:t>measuring</a:t>
            </a:r>
            <a:r>
              <a:rPr lang="fi-FI" sz="1100" dirty="0" smtClean="0"/>
              <a:t> </a:t>
            </a:r>
            <a:r>
              <a:rPr lang="fi-FI" sz="1100" dirty="0" err="1" smtClean="0"/>
              <a:t>accuracy</a:t>
            </a:r>
            <a:r>
              <a:rPr lang="fi-FI" sz="1100" dirty="0" smtClean="0"/>
              <a:t>, </a:t>
            </a:r>
            <a:r>
              <a:rPr lang="fi-FI" sz="1100" dirty="0" err="1" smtClean="0"/>
              <a:t>if</a:t>
            </a:r>
            <a:r>
              <a:rPr lang="fi-FI" sz="1100" dirty="0" smtClean="0"/>
              <a:t> the </a:t>
            </a:r>
            <a:r>
              <a:rPr lang="fi-FI" sz="1100" dirty="0" err="1" smtClean="0"/>
              <a:t>value</a:t>
            </a:r>
            <a:r>
              <a:rPr lang="fi-FI" sz="1100" dirty="0" smtClean="0"/>
              <a:t> is </a:t>
            </a:r>
            <a:r>
              <a:rPr lang="fi-FI" sz="1100" dirty="0" err="1" smtClean="0"/>
              <a:t>too</a:t>
            </a:r>
            <a:r>
              <a:rPr lang="fi-FI" sz="1100" dirty="0" smtClean="0"/>
              <a:t> </a:t>
            </a:r>
            <a:r>
              <a:rPr lang="fi-FI" sz="1100" dirty="0" err="1" smtClean="0"/>
              <a:t>high</a:t>
            </a:r>
            <a:endParaRPr lang="fi-FI" sz="1100" dirty="0" smtClean="0"/>
          </a:p>
          <a:p>
            <a:pPr marL="357188" lvl="1" indent="0">
              <a:buFontTx/>
              <a:buChar char="•"/>
              <a:defRPr/>
            </a:pPr>
            <a:r>
              <a:rPr lang="fi-FI" sz="1100" dirty="0" smtClean="0"/>
              <a:t> </a:t>
            </a:r>
            <a:r>
              <a:rPr lang="fi-FI" sz="1100" dirty="0" err="1" smtClean="0"/>
              <a:t>reduced</a:t>
            </a:r>
            <a:r>
              <a:rPr lang="fi-FI" sz="1100" dirty="0" smtClean="0"/>
              <a:t> </a:t>
            </a:r>
            <a:r>
              <a:rPr lang="fi-FI" sz="1100" dirty="0" err="1" smtClean="0"/>
              <a:t>pressure</a:t>
            </a:r>
            <a:endParaRPr lang="fi-FI" sz="1100" dirty="0" smtClean="0"/>
          </a:p>
          <a:p>
            <a:pPr marL="757238" lvl="2" indent="0">
              <a:buFontTx/>
              <a:buNone/>
              <a:defRPr/>
            </a:pPr>
            <a:r>
              <a:rPr lang="fi-FI" sz="1100" dirty="0" smtClean="0"/>
              <a:t>+ </a:t>
            </a:r>
            <a:r>
              <a:rPr lang="fi-FI" sz="1100" dirty="0" err="1" smtClean="0"/>
              <a:t>Low</a:t>
            </a:r>
            <a:r>
              <a:rPr lang="fi-FI" sz="1100" dirty="0" smtClean="0"/>
              <a:t> </a:t>
            </a:r>
            <a:r>
              <a:rPr lang="fi-FI" sz="1100" dirty="0" err="1" smtClean="0"/>
              <a:t>friction</a:t>
            </a:r>
            <a:endParaRPr lang="fi-FI" sz="1100" dirty="0" smtClean="0"/>
          </a:p>
          <a:p>
            <a:pPr marL="757238" lvl="2" indent="0">
              <a:buFontTx/>
              <a:buNone/>
              <a:defRPr/>
            </a:pPr>
            <a:r>
              <a:rPr lang="fi-FI" sz="1100" dirty="0" smtClean="0"/>
              <a:t>+ </a:t>
            </a:r>
            <a:r>
              <a:rPr lang="fi-FI" sz="1100" dirty="0" err="1" smtClean="0"/>
              <a:t>Easy</a:t>
            </a:r>
            <a:r>
              <a:rPr lang="fi-FI" sz="1100" dirty="0" smtClean="0"/>
              <a:t> and </a:t>
            </a:r>
            <a:r>
              <a:rPr lang="fi-FI" sz="1100" dirty="0" err="1" smtClean="0"/>
              <a:t>smooth</a:t>
            </a:r>
            <a:r>
              <a:rPr lang="fi-FI" sz="1100" dirty="0" smtClean="0"/>
              <a:t> </a:t>
            </a:r>
            <a:r>
              <a:rPr lang="fi-FI" sz="1100" dirty="0" err="1" smtClean="0"/>
              <a:t>start</a:t>
            </a:r>
            <a:r>
              <a:rPr lang="fi-FI" sz="1100" dirty="0" smtClean="0"/>
              <a:t> of </a:t>
            </a:r>
            <a:r>
              <a:rPr lang="fi-FI" sz="1100" dirty="0" err="1" smtClean="0"/>
              <a:t>feeding</a:t>
            </a:r>
            <a:endParaRPr lang="fi-FI" sz="1100" dirty="0" smtClean="0"/>
          </a:p>
          <a:p>
            <a:pPr marL="757238" lvl="2" indent="0">
              <a:buFontTx/>
              <a:buChar char="-"/>
              <a:defRPr/>
            </a:pPr>
            <a:r>
              <a:rPr lang="fi-FI" sz="1100" dirty="0" smtClean="0"/>
              <a:t> </a:t>
            </a:r>
            <a:r>
              <a:rPr lang="fi-FI" sz="1100" dirty="0" err="1" smtClean="0"/>
              <a:t>Can</a:t>
            </a:r>
            <a:r>
              <a:rPr lang="fi-FI" sz="1100" dirty="0" smtClean="0"/>
              <a:t> </a:t>
            </a:r>
            <a:r>
              <a:rPr lang="fi-FI" sz="1100" dirty="0" err="1" smtClean="0"/>
              <a:t>effect</a:t>
            </a:r>
            <a:r>
              <a:rPr lang="fi-FI" sz="1100" dirty="0" smtClean="0"/>
              <a:t> </a:t>
            </a:r>
            <a:r>
              <a:rPr lang="fi-FI" sz="1100" dirty="0" err="1" smtClean="0"/>
              <a:t>measuring</a:t>
            </a:r>
            <a:r>
              <a:rPr lang="fi-FI" sz="1100" dirty="0" smtClean="0"/>
              <a:t> </a:t>
            </a:r>
            <a:r>
              <a:rPr lang="fi-FI" sz="1100" dirty="0" err="1" smtClean="0"/>
              <a:t>accuracy</a:t>
            </a:r>
            <a:r>
              <a:rPr lang="fi-FI" sz="1100" dirty="0" smtClean="0"/>
              <a:t> </a:t>
            </a:r>
            <a:r>
              <a:rPr lang="fi-FI" sz="1100" dirty="0" err="1" smtClean="0"/>
              <a:t>if</a:t>
            </a:r>
            <a:r>
              <a:rPr lang="fi-FI" sz="1100" dirty="0" smtClean="0"/>
              <a:t> the </a:t>
            </a:r>
            <a:r>
              <a:rPr lang="fi-FI" sz="1100" dirty="0" err="1" smtClean="0"/>
              <a:t>value</a:t>
            </a:r>
            <a:r>
              <a:rPr lang="fi-FI" sz="1100" dirty="0" smtClean="0"/>
              <a:t> is </a:t>
            </a:r>
            <a:r>
              <a:rPr lang="fi-FI" sz="1100" dirty="0" err="1" smtClean="0"/>
              <a:t>too</a:t>
            </a:r>
            <a:r>
              <a:rPr lang="fi-FI" sz="1100" dirty="0" smtClean="0"/>
              <a:t> </a:t>
            </a:r>
            <a:r>
              <a:rPr lang="fi-FI" sz="1100" dirty="0" err="1" smtClean="0"/>
              <a:t>low</a:t>
            </a:r>
            <a:endParaRPr lang="fi-FI" sz="1100" dirty="0" smtClean="0"/>
          </a:p>
          <a:p>
            <a:pPr marL="757238" lvl="2" indent="0">
              <a:buFontTx/>
              <a:buChar char="-"/>
              <a:defRPr/>
            </a:pPr>
            <a:r>
              <a:rPr lang="fi-FI" sz="1100" dirty="0" smtClean="0"/>
              <a:t> </a:t>
            </a:r>
            <a:r>
              <a:rPr lang="fi-FI" sz="1100" dirty="0" err="1" smtClean="0"/>
              <a:t>Can</a:t>
            </a:r>
            <a:r>
              <a:rPr lang="fi-FI" sz="1100" dirty="0" smtClean="0"/>
              <a:t> </a:t>
            </a:r>
            <a:r>
              <a:rPr lang="fi-FI" sz="1100" dirty="0" err="1" smtClean="0"/>
              <a:t>cause</a:t>
            </a:r>
            <a:r>
              <a:rPr lang="fi-FI" sz="1100" dirty="0" smtClean="0"/>
              <a:t> </a:t>
            </a:r>
            <a:r>
              <a:rPr lang="fi-FI" sz="1100" dirty="0" err="1" smtClean="0"/>
              <a:t>problems</a:t>
            </a:r>
            <a:r>
              <a:rPr lang="fi-FI" sz="1100" dirty="0" smtClean="0"/>
              <a:t> of </a:t>
            </a:r>
            <a:r>
              <a:rPr lang="fi-FI" sz="1100" dirty="0" err="1" smtClean="0"/>
              <a:t>trunks</a:t>
            </a:r>
            <a:r>
              <a:rPr lang="fi-FI" sz="1100" dirty="0" smtClean="0"/>
              <a:t> </a:t>
            </a:r>
            <a:r>
              <a:rPr lang="fi-FI" sz="1100" dirty="0" err="1" smtClean="0"/>
              <a:t>falling</a:t>
            </a:r>
            <a:r>
              <a:rPr lang="fi-FI" sz="1100" dirty="0" smtClean="0"/>
              <a:t> </a:t>
            </a:r>
            <a:r>
              <a:rPr lang="fi-FI" sz="1100" dirty="0" err="1" smtClean="0"/>
              <a:t>off</a:t>
            </a:r>
            <a:r>
              <a:rPr lang="fi-FI" sz="1100" dirty="0" smtClean="0"/>
              <a:t> the </a:t>
            </a:r>
            <a:r>
              <a:rPr lang="fi-FI" sz="1100" dirty="0" err="1" smtClean="0"/>
              <a:t>head</a:t>
            </a:r>
            <a:r>
              <a:rPr lang="fi-FI" sz="1100" dirty="0" smtClean="0"/>
              <a:t>, </a:t>
            </a:r>
            <a:r>
              <a:rPr lang="fi-FI" sz="1100" dirty="0" err="1" smtClean="0"/>
              <a:t>especially</a:t>
            </a:r>
            <a:r>
              <a:rPr lang="fi-FI" sz="1100" dirty="0" smtClean="0"/>
              <a:t> </a:t>
            </a:r>
            <a:r>
              <a:rPr lang="fi-FI" sz="1100" dirty="0" err="1" smtClean="0"/>
              <a:t>if</a:t>
            </a:r>
            <a:r>
              <a:rPr lang="fi-FI" sz="1100" dirty="0" smtClean="0"/>
              <a:t> </a:t>
            </a:r>
            <a:r>
              <a:rPr lang="fi-FI" sz="1100" dirty="0" err="1" smtClean="0"/>
              <a:t>using</a:t>
            </a:r>
            <a:r>
              <a:rPr lang="fi-FI" sz="1100" dirty="0" smtClean="0"/>
              <a:t> </a:t>
            </a:r>
            <a:r>
              <a:rPr lang="fi-FI" sz="1100" dirty="0" err="1" smtClean="0"/>
              <a:t>branch</a:t>
            </a:r>
            <a:r>
              <a:rPr lang="fi-FI" sz="1100" dirty="0" smtClean="0"/>
              <a:t> </a:t>
            </a:r>
            <a:r>
              <a:rPr lang="fi-FI" sz="1100" dirty="0" err="1" smtClean="0"/>
              <a:t>hacker</a:t>
            </a:r>
            <a:endParaRPr lang="fi-FI" sz="1100" dirty="0" smtClean="0"/>
          </a:p>
          <a:p>
            <a:pPr marL="0" indent="0" eaLnBrk="1" hangingPunct="1">
              <a:defRPr/>
            </a:pPr>
            <a:endParaRPr lang="fi-FI" sz="1000" b="1" dirty="0" smtClean="0"/>
          </a:p>
          <a:p>
            <a:pPr marL="357188" lvl="1" indent="0">
              <a:buFont typeface="Times" pitchFamily="1" charset="0"/>
              <a:buNone/>
              <a:defRPr/>
            </a:pPr>
            <a:endParaRPr lang="fi-FI" sz="1000" dirty="0" smtClean="0"/>
          </a:p>
          <a:p>
            <a:pPr marL="357188" lvl="1" indent="0">
              <a:buFont typeface="Times" pitchFamily="1" charset="0"/>
              <a:buNone/>
              <a:defRPr/>
            </a:pPr>
            <a:endParaRPr lang="fi-FI" sz="1200" dirty="0" smtClean="0"/>
          </a:p>
          <a:p>
            <a:pPr marL="0" indent="0" eaLnBrk="1" hangingPunct="1">
              <a:defRPr/>
            </a:pPr>
            <a:endParaRPr lang="fi-FI" sz="1000" dirty="0" smtClean="0"/>
          </a:p>
          <a:p>
            <a:pPr marL="0" indent="0" eaLnBrk="1" hangingPunct="1">
              <a:defRPr/>
            </a:pPr>
            <a:endParaRPr lang="fi-FI" sz="1000" dirty="0" smtClean="0">
              <a:solidFill>
                <a:srgbClr val="FF0000"/>
              </a:solidFill>
            </a:endParaRPr>
          </a:p>
          <a:p>
            <a:pPr marL="0" indent="0" eaLnBrk="1" hangingPunct="1">
              <a:defRPr/>
            </a:pPr>
            <a:endParaRPr lang="fi-FI" sz="1000" dirty="0" smtClean="0"/>
          </a:p>
          <a:p>
            <a:pPr marL="0" indent="0" eaLnBrk="1" hangingPunct="1">
              <a:defRPr/>
            </a:pPr>
            <a:endParaRPr lang="fi-FI" sz="1000" dirty="0" smtClean="0"/>
          </a:p>
          <a:p>
            <a:pPr marL="0" indent="0" eaLnBrk="1" hangingPunct="1">
              <a:defRPr/>
            </a:pPr>
            <a:endParaRPr lang="fi-FI" sz="1000" dirty="0" smtClean="0"/>
          </a:p>
        </p:txBody>
      </p:sp>
      <p:sp>
        <p:nvSpPr>
          <p:cNvPr id="51204" name="Dian numeron paikkamerkki 5"/>
          <p:cNvSpPr>
            <a:spLocks noGrp="1"/>
          </p:cNvSpPr>
          <p:nvPr>
            <p:ph type="sldNum" sz="quarter" idx="12"/>
          </p:nvPr>
        </p:nvSpPr>
        <p:spPr>
          <a:noFill/>
        </p:spPr>
        <p:txBody>
          <a:bodyPr/>
          <a:lstStyle/>
          <a:p>
            <a:fld id="{E030AAC7-91CC-4B2C-81F1-6453FA57016B}" type="slidenum">
              <a:rPr lang="fi-FI" smtClean="0"/>
              <a:pPr/>
              <a:t>48</a:t>
            </a:fld>
            <a:endParaRPr lang="fi-FI" smtClean="0"/>
          </a:p>
        </p:txBody>
      </p:sp>
      <p:pic>
        <p:nvPicPr>
          <p:cNvPr id="51205" name="Picture 2"/>
          <p:cNvPicPr>
            <a:picLocks noChangeAspect="1" noChangeArrowheads="1"/>
          </p:cNvPicPr>
          <p:nvPr/>
        </p:nvPicPr>
        <p:blipFill>
          <a:blip r:embed="rId3" cstate="print"/>
          <a:srcRect/>
          <a:stretch>
            <a:fillRect/>
          </a:stretch>
        </p:blipFill>
        <p:spPr bwMode="auto">
          <a:xfrm>
            <a:off x="4787900" y="1484313"/>
            <a:ext cx="4176713" cy="2159000"/>
          </a:xfrm>
          <a:prstGeom prst="rect">
            <a:avLst/>
          </a:prstGeom>
          <a:noFill/>
          <a:ln w="9525">
            <a:noFill/>
            <a:miter lim="800000"/>
            <a:headEnd/>
            <a:tailEnd/>
          </a:ln>
        </p:spPr>
      </p:pic>
      <p:pic>
        <p:nvPicPr>
          <p:cNvPr id="51206" name="Picture 3"/>
          <p:cNvPicPr>
            <a:picLocks noChangeAspect="1" noChangeArrowheads="1"/>
          </p:cNvPicPr>
          <p:nvPr/>
        </p:nvPicPr>
        <p:blipFill>
          <a:blip r:embed="rId4" cstate="print"/>
          <a:srcRect/>
          <a:stretch>
            <a:fillRect/>
          </a:stretch>
        </p:blipFill>
        <p:spPr bwMode="auto">
          <a:xfrm>
            <a:off x="4787900" y="3933825"/>
            <a:ext cx="4202113"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52227" name="Rectangle 3"/>
          <p:cNvSpPr>
            <a:spLocks noGrp="1" noChangeArrowheads="1"/>
          </p:cNvSpPr>
          <p:nvPr>
            <p:ph idx="1"/>
          </p:nvPr>
        </p:nvSpPr>
        <p:spPr>
          <a:xfrm>
            <a:off x="250825" y="908050"/>
            <a:ext cx="4214813" cy="5219700"/>
          </a:xfrm>
        </p:spPr>
        <p:txBody>
          <a:bodyPr/>
          <a:lstStyle/>
          <a:p>
            <a:pPr marL="0" indent="0" eaLnBrk="1" hangingPunct="1"/>
            <a:r>
              <a:rPr lang="fi-FI" sz="1600" smtClean="0"/>
              <a:t>Front knife settings</a:t>
            </a:r>
          </a:p>
          <a:p>
            <a:pPr marL="0" indent="0" eaLnBrk="1" hangingPunct="1"/>
            <a:endParaRPr lang="fi-FI" sz="1000" b="1" smtClean="0"/>
          </a:p>
          <a:p>
            <a:pPr marL="0" indent="0" eaLnBrk="1" hangingPunct="1"/>
            <a:endParaRPr lang="fi-FI" sz="1000" b="1" smtClean="0"/>
          </a:p>
          <a:p>
            <a:pPr marL="0" indent="0" eaLnBrk="1" hangingPunct="1"/>
            <a:r>
              <a:rPr lang="fi-FI" sz="1100" b="1" smtClean="0"/>
              <a:t>Backward feeding</a:t>
            </a:r>
            <a:r>
              <a:rPr lang="fi-FI" sz="1100" smtClean="0"/>
              <a:t> – used to ensure proper grip during backward feeding</a:t>
            </a:r>
          </a:p>
          <a:p>
            <a:pPr marL="357188" lvl="1" indent="0">
              <a:buFontTx/>
              <a:buChar char="•"/>
            </a:pPr>
            <a:r>
              <a:rPr lang="fi-FI" sz="1100" smtClean="0"/>
              <a:t> Use </a:t>
            </a:r>
            <a:r>
              <a:rPr lang="fi-FI" sz="1100" b="1" smtClean="0"/>
              <a:t>Pressure curve and pressure offset</a:t>
            </a:r>
            <a:r>
              <a:rPr lang="fi-FI" sz="1100" smtClean="0"/>
              <a:t> function</a:t>
            </a:r>
          </a:p>
          <a:p>
            <a:pPr marL="357188" lvl="1" indent="0">
              <a:buFontTx/>
              <a:buChar char="•"/>
            </a:pPr>
            <a:r>
              <a:rPr lang="fi-FI" sz="1100" smtClean="0"/>
              <a:t> For smooth backward feeding, the compression on front knives can be reduced and the compression on back knives increased a bit</a:t>
            </a:r>
          </a:p>
          <a:p>
            <a:pPr marL="357188" lvl="1" indent="0">
              <a:buFontTx/>
              <a:buChar char="•"/>
            </a:pPr>
            <a:r>
              <a:rPr lang="fi-FI" sz="1100" smtClean="0"/>
              <a:t> Adjust bakward feeding pressure to ensure a firm grip and good centering of the stem in the harvester head when reverse feeding </a:t>
            </a:r>
          </a:p>
          <a:p>
            <a:pPr marL="357188" lvl="1" indent="0">
              <a:buFont typeface="Times" pitchFamily="1" charset="0"/>
              <a:buNone/>
            </a:pPr>
            <a:endParaRPr lang="fi-FI" sz="1100" smtClean="0"/>
          </a:p>
          <a:p>
            <a:pPr marL="357188" lvl="1" indent="0">
              <a:buFont typeface="Times" pitchFamily="1" charset="0"/>
              <a:buNone/>
            </a:pPr>
            <a:endParaRPr lang="fi-FI" sz="1200" smtClean="0"/>
          </a:p>
          <a:p>
            <a:pPr marL="0" indent="0" eaLnBrk="1" hangingPunct="1"/>
            <a:endParaRPr lang="fi-FI" sz="1000" smtClean="0"/>
          </a:p>
          <a:p>
            <a:pPr marL="0" indent="0" eaLnBrk="1" hangingPunct="1"/>
            <a:endParaRPr lang="fi-FI" sz="1000" smtClean="0">
              <a:solidFill>
                <a:srgbClr val="FF0000"/>
              </a:solidFill>
            </a:endParaRPr>
          </a:p>
          <a:p>
            <a:pPr marL="0" indent="0" eaLnBrk="1" hangingPunct="1"/>
            <a:endParaRPr lang="fi-FI" sz="1000" smtClean="0"/>
          </a:p>
          <a:p>
            <a:pPr marL="0" indent="0" eaLnBrk="1" hangingPunct="1"/>
            <a:endParaRPr lang="fi-FI" sz="1000" smtClean="0"/>
          </a:p>
          <a:p>
            <a:pPr marL="0" indent="0" eaLnBrk="1" hangingPunct="1"/>
            <a:endParaRPr lang="fi-FI" sz="1000" smtClean="0"/>
          </a:p>
        </p:txBody>
      </p:sp>
      <p:sp>
        <p:nvSpPr>
          <p:cNvPr id="52228" name="Dian numeron paikkamerkki 5"/>
          <p:cNvSpPr>
            <a:spLocks noGrp="1"/>
          </p:cNvSpPr>
          <p:nvPr>
            <p:ph type="sldNum" sz="quarter" idx="12"/>
          </p:nvPr>
        </p:nvSpPr>
        <p:spPr>
          <a:noFill/>
        </p:spPr>
        <p:txBody>
          <a:bodyPr/>
          <a:lstStyle/>
          <a:p>
            <a:fld id="{EA73C7E3-1637-4150-A6A2-A45149EA4121}" type="slidenum">
              <a:rPr lang="fi-FI" smtClean="0"/>
              <a:pPr/>
              <a:t>49</a:t>
            </a:fld>
            <a:endParaRPr lang="fi-FI" smtClean="0"/>
          </a:p>
        </p:txBody>
      </p:sp>
      <p:pic>
        <p:nvPicPr>
          <p:cNvPr id="52229" name="Picture 2"/>
          <p:cNvPicPr>
            <a:picLocks noChangeAspect="1" noChangeArrowheads="1"/>
          </p:cNvPicPr>
          <p:nvPr/>
        </p:nvPicPr>
        <p:blipFill>
          <a:blip r:embed="rId3" cstate="print"/>
          <a:srcRect/>
          <a:stretch>
            <a:fillRect/>
          </a:stretch>
        </p:blipFill>
        <p:spPr bwMode="auto">
          <a:xfrm>
            <a:off x="4787900" y="1484313"/>
            <a:ext cx="4176713" cy="2159000"/>
          </a:xfrm>
          <a:prstGeom prst="rect">
            <a:avLst/>
          </a:prstGeom>
          <a:noFill/>
          <a:ln w="9525">
            <a:noFill/>
            <a:miter lim="800000"/>
            <a:headEnd/>
            <a:tailEnd/>
          </a:ln>
        </p:spPr>
      </p:pic>
      <p:pic>
        <p:nvPicPr>
          <p:cNvPr id="52230" name="Picture 3"/>
          <p:cNvPicPr>
            <a:picLocks noChangeAspect="1" noChangeArrowheads="1"/>
          </p:cNvPicPr>
          <p:nvPr/>
        </p:nvPicPr>
        <p:blipFill>
          <a:blip r:embed="rId4" cstate="print"/>
          <a:srcRect/>
          <a:stretch>
            <a:fillRect/>
          </a:stretch>
        </p:blipFill>
        <p:spPr bwMode="auto">
          <a:xfrm>
            <a:off x="4787900" y="3933825"/>
            <a:ext cx="4202113"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äivämäärän paikkamerkki 3"/>
          <p:cNvSpPr>
            <a:spLocks noGrp="1"/>
          </p:cNvSpPr>
          <p:nvPr>
            <p:ph type="dt" sz="quarter" idx="10"/>
          </p:nvPr>
        </p:nvSpPr>
        <p:spPr>
          <a:noFill/>
        </p:spPr>
        <p:txBody>
          <a:bodyPr/>
          <a:lstStyle/>
          <a:p>
            <a:fld id="{C2979F4E-75E0-4849-BD41-AF2E0B5BF201}" type="datetime1">
              <a:rPr lang="fi-FI" smtClean="0"/>
              <a:pPr/>
              <a:t>21.1.2020</a:t>
            </a:fld>
            <a:endParaRPr lang="fi-FI" smtClean="0"/>
          </a:p>
        </p:txBody>
      </p:sp>
      <p:sp>
        <p:nvSpPr>
          <p:cNvPr id="7171" name="Alatunnisteen paikkamerkki 4"/>
          <p:cNvSpPr>
            <a:spLocks noGrp="1"/>
          </p:cNvSpPr>
          <p:nvPr>
            <p:ph type="ftr" sz="quarter" idx="11"/>
          </p:nvPr>
        </p:nvSpPr>
        <p:spPr>
          <a:noFill/>
        </p:spPr>
        <p:txBody>
          <a:bodyPr/>
          <a:lstStyle/>
          <a:p>
            <a:r>
              <a:rPr lang="fi-FI" smtClean="0"/>
              <a:t>Author / Subject</a:t>
            </a:r>
          </a:p>
        </p:txBody>
      </p:sp>
      <p:sp>
        <p:nvSpPr>
          <p:cNvPr id="7172" name="Dian numeron paikkamerkki 5"/>
          <p:cNvSpPr>
            <a:spLocks noGrp="1"/>
          </p:cNvSpPr>
          <p:nvPr>
            <p:ph type="sldNum" sz="quarter" idx="12"/>
          </p:nvPr>
        </p:nvSpPr>
        <p:spPr>
          <a:noFill/>
        </p:spPr>
        <p:txBody>
          <a:bodyPr/>
          <a:lstStyle/>
          <a:p>
            <a:fld id="{780386DC-E583-4864-A52F-DB694128175F}" type="slidenum">
              <a:rPr lang="fi-FI" smtClean="0"/>
              <a:pPr/>
              <a:t>5</a:t>
            </a:fld>
            <a:endParaRPr lang="fi-FI" smtClean="0"/>
          </a:p>
        </p:txBody>
      </p:sp>
      <p:sp>
        <p:nvSpPr>
          <p:cNvPr id="7173"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7174"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Saw</a:t>
            </a:r>
          </a:p>
        </p:txBody>
      </p:sp>
      <p:sp>
        <p:nvSpPr>
          <p:cNvPr id="7175"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 - Functions</a:t>
            </a:r>
          </a:p>
        </p:txBody>
      </p:sp>
      <p:pic>
        <p:nvPicPr>
          <p:cNvPr id="7176"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53251" name="Rectangle 3"/>
          <p:cNvSpPr>
            <a:spLocks noGrp="1" noChangeArrowheads="1"/>
          </p:cNvSpPr>
          <p:nvPr>
            <p:ph idx="1"/>
          </p:nvPr>
        </p:nvSpPr>
        <p:spPr>
          <a:xfrm>
            <a:off x="285750" y="1052513"/>
            <a:ext cx="4214813" cy="5219700"/>
          </a:xfrm>
        </p:spPr>
        <p:txBody>
          <a:bodyPr/>
          <a:lstStyle/>
          <a:p>
            <a:pPr marL="0" indent="0" eaLnBrk="1" hangingPunct="1"/>
            <a:r>
              <a:rPr lang="fi-FI" sz="1600" smtClean="0"/>
              <a:t>Front knife settings</a:t>
            </a:r>
          </a:p>
          <a:p>
            <a:pPr marL="0" indent="0" eaLnBrk="1" hangingPunct="1"/>
            <a:endParaRPr lang="fi-FI" sz="1000" b="1" smtClean="0"/>
          </a:p>
          <a:p>
            <a:pPr marL="0" indent="0" eaLnBrk="1" hangingPunct="1"/>
            <a:r>
              <a:rPr lang="fi-FI" sz="1100" b="1" smtClean="0"/>
              <a:t>Others</a:t>
            </a:r>
            <a:r>
              <a:rPr lang="fi-FI" sz="1100" smtClean="0"/>
              <a:t> – adjustable additional pressure to ensure a firm grip when felling a tree or when moving stem with the crane (the set pressure is added on the compression curve).</a:t>
            </a:r>
          </a:p>
          <a:p>
            <a:pPr marL="357188" lvl="1" indent="0">
              <a:buFontTx/>
              <a:buChar char="•"/>
            </a:pPr>
            <a:r>
              <a:rPr lang="fi-FI" sz="1100" smtClean="0"/>
              <a:t> </a:t>
            </a:r>
            <a:r>
              <a:rPr lang="fi-FI" sz="1100" b="1" smtClean="0"/>
              <a:t>Pressure change when standing still</a:t>
            </a:r>
            <a:r>
              <a:rPr lang="fi-FI" sz="1100" smtClean="0"/>
              <a:t> – ensures proper grip when moving stems (sorting assortments). </a:t>
            </a:r>
          </a:p>
          <a:p>
            <a:pPr marL="357188" lvl="1" indent="0">
              <a:buFontTx/>
              <a:buChar char="•"/>
            </a:pPr>
            <a:r>
              <a:rPr lang="fi-FI" sz="1100" b="1" smtClean="0"/>
              <a:t> Pressure change when felling </a:t>
            </a:r>
            <a:r>
              <a:rPr lang="fi-FI" sz="1100" smtClean="0"/>
              <a:t> – ensures proper grip when felling.</a:t>
            </a:r>
          </a:p>
          <a:p>
            <a:pPr marL="357188" lvl="1" indent="0">
              <a:buFontTx/>
              <a:buChar char="•"/>
            </a:pPr>
            <a:r>
              <a:rPr lang="fi-FI" sz="1100" smtClean="0"/>
              <a:t> </a:t>
            </a:r>
            <a:r>
              <a:rPr lang="fi-FI" sz="1100" b="1" smtClean="0"/>
              <a:t>Maximum pressure</a:t>
            </a:r>
            <a:r>
              <a:rPr lang="fi-FI" sz="1100" smtClean="0"/>
              <a:t> sets the maximum compression pressure for the front knives in any situation </a:t>
            </a:r>
            <a:r>
              <a:rPr lang="fi-FI" sz="1100" smtClean="0">
                <a:sym typeface="Wingdings" pitchFamily="2" charset="2"/>
              </a:rPr>
              <a:t> maximum pressure is used, even if the pressure value from the pressure curve added by the pressure change setting values is higher than the maximum pressure.</a:t>
            </a:r>
            <a:endParaRPr lang="fi-FI" sz="1100" smtClean="0"/>
          </a:p>
          <a:p>
            <a:pPr marL="0" indent="0"/>
            <a:endParaRPr lang="fi-FI" sz="1000" b="1" smtClean="0"/>
          </a:p>
          <a:p>
            <a:pPr marL="0" indent="0"/>
            <a:endParaRPr lang="fi-FI" sz="1000" b="1" smtClean="0"/>
          </a:p>
          <a:p>
            <a:pPr marL="357188" lvl="1" indent="0">
              <a:buFont typeface="Times" pitchFamily="1" charset="0"/>
              <a:buNone/>
            </a:pPr>
            <a:endParaRPr lang="fi-FI" sz="1000" smtClean="0"/>
          </a:p>
          <a:p>
            <a:pPr marL="0" indent="0"/>
            <a:endParaRPr lang="fi-FI" sz="1000" smtClean="0"/>
          </a:p>
          <a:p>
            <a:pPr marL="0" indent="0"/>
            <a:endParaRPr lang="fi-FI" sz="1000" smtClean="0"/>
          </a:p>
          <a:p>
            <a:pPr marL="0" indent="0" eaLnBrk="1" hangingPunct="1"/>
            <a:endParaRPr lang="fi-FI" sz="1200" smtClean="0"/>
          </a:p>
        </p:txBody>
      </p:sp>
      <p:sp>
        <p:nvSpPr>
          <p:cNvPr id="53252" name="Dian numeron paikkamerkki 5"/>
          <p:cNvSpPr>
            <a:spLocks noGrp="1"/>
          </p:cNvSpPr>
          <p:nvPr>
            <p:ph type="sldNum" sz="quarter" idx="12"/>
          </p:nvPr>
        </p:nvSpPr>
        <p:spPr>
          <a:noFill/>
        </p:spPr>
        <p:txBody>
          <a:bodyPr/>
          <a:lstStyle/>
          <a:p>
            <a:fld id="{2218B4E8-252C-40F3-9609-9F9621E35EDD}" type="slidenum">
              <a:rPr lang="fi-FI" smtClean="0"/>
              <a:pPr/>
              <a:t>50</a:t>
            </a:fld>
            <a:endParaRPr lang="fi-FI" smtClean="0"/>
          </a:p>
        </p:txBody>
      </p:sp>
      <p:pic>
        <p:nvPicPr>
          <p:cNvPr id="53253" name="Picture 1"/>
          <p:cNvPicPr>
            <a:picLocks noChangeAspect="1" noChangeArrowheads="1"/>
          </p:cNvPicPr>
          <p:nvPr/>
        </p:nvPicPr>
        <p:blipFill>
          <a:blip r:embed="rId2" cstate="print"/>
          <a:srcRect/>
          <a:stretch>
            <a:fillRect/>
          </a:stretch>
        </p:blipFill>
        <p:spPr bwMode="auto">
          <a:xfrm>
            <a:off x="4716463" y="1412875"/>
            <a:ext cx="4087812" cy="2112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54275" name="Rectangle 3"/>
          <p:cNvSpPr>
            <a:spLocks noGrp="1" noChangeArrowheads="1"/>
          </p:cNvSpPr>
          <p:nvPr>
            <p:ph idx="1"/>
          </p:nvPr>
        </p:nvSpPr>
        <p:spPr>
          <a:xfrm>
            <a:off x="285750" y="1052513"/>
            <a:ext cx="4214813" cy="5219700"/>
          </a:xfrm>
        </p:spPr>
        <p:txBody>
          <a:bodyPr/>
          <a:lstStyle/>
          <a:p>
            <a:pPr marL="0" indent="0" eaLnBrk="1" hangingPunct="1"/>
            <a:r>
              <a:rPr lang="fi-FI" sz="1600" smtClean="0"/>
              <a:t>Front knife settings</a:t>
            </a:r>
          </a:p>
          <a:p>
            <a:pPr marL="0" indent="0" eaLnBrk="1" hangingPunct="1"/>
            <a:endParaRPr lang="fi-FI" sz="1000" b="1" smtClean="0"/>
          </a:p>
          <a:p>
            <a:pPr marL="0" indent="0"/>
            <a:r>
              <a:rPr lang="fi-FI" sz="1100" b="1" smtClean="0"/>
              <a:t>End damping </a:t>
            </a:r>
            <a:r>
              <a:rPr lang="fi-FI" sz="1100" smtClean="0"/>
              <a:t>– the pressure for closing the knives is adjusted here.</a:t>
            </a:r>
          </a:p>
          <a:p>
            <a:pPr marL="0" indent="0"/>
            <a:r>
              <a:rPr lang="fi-FI" sz="1100" smtClean="0"/>
              <a:t>Diameter sensor data is being used to identify closed position </a:t>
            </a:r>
            <a:r>
              <a:rPr lang="fi-FI" sz="1100" smtClean="0">
                <a:sym typeface="Wingdings" pitchFamily="2" charset="2"/>
              </a:rPr>
              <a:t> when movement of the knives stops, the head is closed</a:t>
            </a:r>
            <a:r>
              <a:rPr lang="fi-FI" sz="1100" smtClean="0"/>
              <a:t>.</a:t>
            </a:r>
          </a:p>
          <a:p>
            <a:pPr marL="0" indent="0"/>
            <a:r>
              <a:rPr lang="fi-FI" sz="1100" smtClean="0"/>
              <a:t>When knives are detected to be closed against the trunk or empty head, the pressure level set by the compression curve is activated.</a:t>
            </a:r>
          </a:p>
          <a:p>
            <a:pPr marL="357188" lvl="1" indent="0">
              <a:buFontTx/>
              <a:buChar char="•"/>
            </a:pPr>
            <a:r>
              <a:rPr lang="fi-FI" sz="1100" smtClean="0"/>
              <a:t> </a:t>
            </a:r>
            <a:r>
              <a:rPr lang="fi-FI" sz="1100" b="1" smtClean="0"/>
              <a:t>Knives closing pressure </a:t>
            </a:r>
            <a:r>
              <a:rPr lang="fi-FI" sz="1100" smtClean="0"/>
              <a:t>– pressure used when closing front knives</a:t>
            </a:r>
          </a:p>
          <a:p>
            <a:pPr marL="357188" lvl="1" indent="0">
              <a:buFontTx/>
              <a:buChar char="•"/>
            </a:pPr>
            <a:r>
              <a:rPr lang="fi-FI" sz="1100" smtClean="0"/>
              <a:t> </a:t>
            </a:r>
            <a:r>
              <a:rPr lang="fi-FI" sz="1100" b="1" smtClean="0"/>
              <a:t>Closing pressure activation time </a:t>
            </a:r>
            <a:r>
              <a:rPr lang="fi-FI" sz="1100" smtClean="0"/>
              <a:t>–  adjustable time for knives closing pressure function (heads with no front knive sensors)</a:t>
            </a:r>
          </a:p>
          <a:p>
            <a:pPr marL="357188" lvl="1" indent="0">
              <a:buFont typeface="Times" pitchFamily="1" charset="0"/>
              <a:buNone/>
            </a:pPr>
            <a:endParaRPr lang="fi-FI" sz="1100" smtClean="0"/>
          </a:p>
          <a:p>
            <a:pPr marL="0" indent="0"/>
            <a:endParaRPr lang="fi-FI" sz="1000" smtClean="0"/>
          </a:p>
          <a:p>
            <a:pPr marL="0" indent="0"/>
            <a:endParaRPr lang="fi-FI" sz="1000" smtClean="0"/>
          </a:p>
          <a:p>
            <a:pPr marL="0" indent="0" eaLnBrk="1" hangingPunct="1"/>
            <a:endParaRPr lang="fi-FI" sz="1200" smtClean="0"/>
          </a:p>
        </p:txBody>
      </p:sp>
      <p:sp>
        <p:nvSpPr>
          <p:cNvPr id="54276" name="Dian numeron paikkamerkki 5"/>
          <p:cNvSpPr>
            <a:spLocks noGrp="1"/>
          </p:cNvSpPr>
          <p:nvPr>
            <p:ph type="sldNum" sz="quarter" idx="12"/>
          </p:nvPr>
        </p:nvSpPr>
        <p:spPr>
          <a:noFill/>
        </p:spPr>
        <p:txBody>
          <a:bodyPr/>
          <a:lstStyle/>
          <a:p>
            <a:fld id="{6F8D6C17-C254-4A46-A56A-D29D50DAD6C4}" type="slidenum">
              <a:rPr lang="fi-FI" smtClean="0"/>
              <a:pPr/>
              <a:t>51</a:t>
            </a:fld>
            <a:endParaRPr lang="fi-FI" smtClean="0"/>
          </a:p>
        </p:txBody>
      </p:sp>
      <p:pic>
        <p:nvPicPr>
          <p:cNvPr id="54277" name="Picture 3"/>
          <p:cNvPicPr>
            <a:picLocks noChangeAspect="1" noChangeArrowheads="1"/>
          </p:cNvPicPr>
          <p:nvPr/>
        </p:nvPicPr>
        <p:blipFill>
          <a:blip r:embed="rId2" cstate="print"/>
          <a:srcRect/>
          <a:stretch>
            <a:fillRect/>
          </a:stretch>
        </p:blipFill>
        <p:spPr bwMode="auto">
          <a:xfrm>
            <a:off x="4716463" y="1484313"/>
            <a:ext cx="4156075"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55299" name="Rectangle 3"/>
          <p:cNvSpPr>
            <a:spLocks noGrp="1" noChangeArrowheads="1"/>
          </p:cNvSpPr>
          <p:nvPr>
            <p:ph idx="1"/>
          </p:nvPr>
        </p:nvSpPr>
        <p:spPr>
          <a:xfrm>
            <a:off x="285750" y="1052513"/>
            <a:ext cx="4214813" cy="5219700"/>
          </a:xfrm>
        </p:spPr>
        <p:txBody>
          <a:bodyPr/>
          <a:lstStyle/>
          <a:p>
            <a:pPr marL="0" indent="0" eaLnBrk="1" hangingPunct="1"/>
            <a:r>
              <a:rPr lang="fi-FI" sz="1600" smtClean="0"/>
              <a:t>Front knife settings</a:t>
            </a:r>
          </a:p>
          <a:p>
            <a:pPr marL="0" indent="0" eaLnBrk="1" hangingPunct="1"/>
            <a:endParaRPr lang="fi-FI" sz="1000" b="1" smtClean="0"/>
          </a:p>
          <a:p>
            <a:pPr marL="0" indent="0" eaLnBrk="1" hangingPunct="1"/>
            <a:r>
              <a:rPr lang="fi-FI" sz="1000" b="1" smtClean="0"/>
              <a:t>Proportional drive </a:t>
            </a:r>
            <a:r>
              <a:rPr lang="fi-FI" sz="1000" smtClean="0"/>
              <a:t>– With the proportional drive, the harvester head (knives and rollers) can be opened to intermediate positions.</a:t>
            </a:r>
          </a:p>
          <a:p>
            <a:pPr marL="0" indent="0" eaLnBrk="1" hangingPunct="1"/>
            <a:r>
              <a:rPr lang="fi-FI" sz="1000" smtClean="0"/>
              <a:t>Function is activated with left crane tilt pedal (</a:t>
            </a:r>
            <a:r>
              <a:rPr lang="fi-FI" sz="1000" b="1" smtClean="0"/>
              <a:t>Pedals activate proportional control</a:t>
            </a:r>
            <a:r>
              <a:rPr lang="fi-FI" sz="1000" smtClean="0"/>
              <a:t>) and controlled by manual feed handle.</a:t>
            </a:r>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r>
              <a:rPr lang="fi-FI" sz="1000" smtClean="0"/>
              <a:t>Harvester head can be opened steplessly also by using a programmed button on the keyboard matrix.</a:t>
            </a:r>
          </a:p>
        </p:txBody>
      </p:sp>
      <p:sp>
        <p:nvSpPr>
          <p:cNvPr id="55300" name="Dian numeron paikkamerkki 5"/>
          <p:cNvSpPr>
            <a:spLocks noGrp="1"/>
          </p:cNvSpPr>
          <p:nvPr>
            <p:ph type="sldNum" sz="quarter" idx="12"/>
          </p:nvPr>
        </p:nvSpPr>
        <p:spPr>
          <a:noFill/>
        </p:spPr>
        <p:txBody>
          <a:bodyPr/>
          <a:lstStyle/>
          <a:p>
            <a:fld id="{EFF63589-0F6D-402D-80F9-B3F9288E1CBE}" type="slidenum">
              <a:rPr lang="fi-FI" smtClean="0"/>
              <a:pPr/>
              <a:t>52</a:t>
            </a:fld>
            <a:endParaRPr lang="fi-FI" smtClean="0"/>
          </a:p>
        </p:txBody>
      </p:sp>
      <p:pic>
        <p:nvPicPr>
          <p:cNvPr id="55301" name="Picture 3"/>
          <p:cNvPicPr>
            <a:picLocks noChangeAspect="1" noChangeArrowheads="1"/>
          </p:cNvPicPr>
          <p:nvPr/>
        </p:nvPicPr>
        <p:blipFill>
          <a:blip r:embed="rId2" cstate="print"/>
          <a:srcRect/>
          <a:stretch>
            <a:fillRect/>
          </a:stretch>
        </p:blipFill>
        <p:spPr bwMode="auto">
          <a:xfrm>
            <a:off x="4932363" y="3141663"/>
            <a:ext cx="3544887" cy="2447925"/>
          </a:xfrm>
          <a:prstGeom prst="rect">
            <a:avLst/>
          </a:prstGeom>
          <a:noFill/>
          <a:ln w="9525">
            <a:noFill/>
            <a:miter lim="800000"/>
            <a:headEnd/>
            <a:tailEnd/>
          </a:ln>
        </p:spPr>
      </p:pic>
      <p:pic>
        <p:nvPicPr>
          <p:cNvPr id="55302" name="Picture 4"/>
          <p:cNvPicPr>
            <a:picLocks noChangeAspect="1" noChangeArrowheads="1"/>
          </p:cNvPicPr>
          <p:nvPr/>
        </p:nvPicPr>
        <p:blipFill>
          <a:blip r:embed="rId3" cstate="print"/>
          <a:srcRect/>
          <a:stretch>
            <a:fillRect/>
          </a:stretch>
        </p:blipFill>
        <p:spPr bwMode="auto">
          <a:xfrm>
            <a:off x="250825" y="2420938"/>
            <a:ext cx="4465638" cy="587375"/>
          </a:xfrm>
          <a:prstGeom prst="rect">
            <a:avLst/>
          </a:prstGeom>
          <a:noFill/>
          <a:ln w="9525">
            <a:noFill/>
            <a:miter lim="800000"/>
            <a:headEnd/>
            <a:tailEnd/>
          </a:ln>
        </p:spPr>
      </p:pic>
      <p:pic>
        <p:nvPicPr>
          <p:cNvPr id="55303" name="Picture 5"/>
          <p:cNvPicPr>
            <a:picLocks noChangeAspect="1" noChangeArrowheads="1"/>
          </p:cNvPicPr>
          <p:nvPr/>
        </p:nvPicPr>
        <p:blipFill>
          <a:blip r:embed="rId4" cstate="print"/>
          <a:srcRect/>
          <a:stretch>
            <a:fillRect/>
          </a:stretch>
        </p:blipFill>
        <p:spPr bwMode="auto">
          <a:xfrm>
            <a:off x="5003800" y="1125538"/>
            <a:ext cx="3414713" cy="1776412"/>
          </a:xfrm>
          <a:prstGeom prst="rect">
            <a:avLst/>
          </a:prstGeom>
          <a:noFill/>
          <a:ln w="9525">
            <a:noFill/>
            <a:miter lim="800000"/>
            <a:headEnd/>
            <a:tailEnd/>
          </a:ln>
        </p:spPr>
      </p:pic>
      <p:pic>
        <p:nvPicPr>
          <p:cNvPr id="55304" name="Picture 1"/>
          <p:cNvPicPr>
            <a:picLocks noChangeAspect="1" noChangeArrowheads="1"/>
          </p:cNvPicPr>
          <p:nvPr/>
        </p:nvPicPr>
        <p:blipFill>
          <a:blip r:embed="rId5" cstate="print"/>
          <a:srcRect/>
          <a:stretch>
            <a:fillRect/>
          </a:stretch>
        </p:blipFill>
        <p:spPr bwMode="auto">
          <a:xfrm>
            <a:off x="4356100" y="5737225"/>
            <a:ext cx="4549775" cy="323850"/>
          </a:xfrm>
          <a:prstGeom prst="rect">
            <a:avLst/>
          </a:prstGeom>
          <a:noFill/>
          <a:ln w="9525">
            <a:noFill/>
            <a:miter lim="800000"/>
            <a:headEnd/>
            <a:tailEnd/>
          </a:ln>
        </p:spPr>
      </p:pic>
      <p:cxnSp>
        <p:nvCxnSpPr>
          <p:cNvPr id="55305" name="Suora nuoliyhdysviiva 12"/>
          <p:cNvCxnSpPr>
            <a:cxnSpLocks noChangeShapeType="1"/>
          </p:cNvCxnSpPr>
          <p:nvPr/>
        </p:nvCxnSpPr>
        <p:spPr bwMode="auto">
          <a:xfrm flipH="1">
            <a:off x="4716463" y="4149725"/>
            <a:ext cx="647700" cy="1655763"/>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8195" name="Rectangle 3"/>
          <p:cNvSpPr>
            <a:spLocks noGrp="1" noChangeArrowheads="1"/>
          </p:cNvSpPr>
          <p:nvPr>
            <p:ph idx="1"/>
          </p:nvPr>
        </p:nvSpPr>
        <p:spPr>
          <a:xfrm>
            <a:off x="285750" y="1052513"/>
            <a:ext cx="4214813" cy="5219700"/>
          </a:xfrm>
        </p:spPr>
        <p:txBody>
          <a:bodyPr/>
          <a:lstStyle/>
          <a:p>
            <a:pPr marL="0" indent="0" eaLnBrk="1" hangingPunct="1">
              <a:defRPr/>
            </a:pPr>
            <a:r>
              <a:rPr lang="fi-FI" sz="1600" dirty="0" err="1" smtClean="0"/>
              <a:t>Rear</a:t>
            </a:r>
            <a:r>
              <a:rPr lang="fi-FI" sz="1600" dirty="0" smtClean="0"/>
              <a:t> </a:t>
            </a:r>
            <a:r>
              <a:rPr lang="fi-FI" sz="1600" dirty="0" err="1" smtClean="0"/>
              <a:t>knife</a:t>
            </a:r>
            <a:r>
              <a:rPr lang="fi-FI" sz="1600" dirty="0" smtClean="0"/>
              <a:t> </a:t>
            </a:r>
            <a:r>
              <a:rPr lang="fi-FI" sz="1600" dirty="0" err="1" smtClean="0"/>
              <a:t>settings</a:t>
            </a:r>
            <a:endParaRPr lang="fi-FI" sz="1600" dirty="0" smtClean="0"/>
          </a:p>
          <a:p>
            <a:pPr marL="0" indent="0" eaLnBrk="1" hangingPunct="1">
              <a:defRPr/>
            </a:pPr>
            <a:endParaRPr lang="fi-FI" sz="1000" b="1" dirty="0" smtClean="0"/>
          </a:p>
          <a:p>
            <a:pPr marL="0" indent="0">
              <a:defRPr/>
            </a:pPr>
            <a:r>
              <a:rPr lang="fi-FI" sz="1000" b="1" dirty="0" err="1" smtClean="0"/>
              <a:t>Rear</a:t>
            </a:r>
            <a:r>
              <a:rPr lang="fi-FI" sz="1000" b="1" dirty="0" smtClean="0"/>
              <a:t> </a:t>
            </a:r>
            <a:r>
              <a:rPr lang="fi-FI" sz="1000" b="1" dirty="0" err="1" smtClean="0"/>
              <a:t>delimbing</a:t>
            </a:r>
            <a:r>
              <a:rPr lang="fi-FI" sz="1000" b="1" dirty="0" smtClean="0"/>
              <a:t> </a:t>
            </a:r>
            <a:r>
              <a:rPr lang="fi-FI" sz="1000" b="1" dirty="0" err="1" smtClean="0"/>
              <a:t>knives</a:t>
            </a:r>
            <a:endParaRPr lang="fi-FI" sz="1000" b="1" dirty="0" smtClean="0"/>
          </a:p>
          <a:p>
            <a:pPr marL="228600" indent="-228600">
              <a:buFont typeface="Wingdings" pitchFamily="2" charset="2"/>
              <a:buChar char="§"/>
              <a:defRPr/>
            </a:pPr>
            <a:r>
              <a:rPr lang="fi-FI" sz="1000" dirty="0" err="1" smtClean="0"/>
              <a:t>Adjustable</a:t>
            </a:r>
            <a:r>
              <a:rPr lang="fi-FI" sz="1000" dirty="0" smtClean="0"/>
              <a:t> </a:t>
            </a:r>
            <a:r>
              <a:rPr lang="fi-FI" sz="1000" dirty="0" err="1" smtClean="0"/>
              <a:t>compression</a:t>
            </a:r>
            <a:r>
              <a:rPr lang="fi-FI" sz="1000" dirty="0" smtClean="0"/>
              <a:t> in </a:t>
            </a:r>
            <a:r>
              <a:rPr lang="fi-FI" sz="1000" dirty="0" err="1" smtClean="0"/>
              <a:t>Opti</a:t>
            </a:r>
            <a:r>
              <a:rPr lang="fi-FI" sz="1000" dirty="0" smtClean="0"/>
              <a:t> 4G (</a:t>
            </a:r>
            <a:r>
              <a:rPr lang="fi-FI" sz="1000" dirty="0" err="1" smtClean="0"/>
              <a:t>min/max</a:t>
            </a:r>
            <a:r>
              <a:rPr lang="fi-FI" sz="1000" dirty="0" smtClean="0"/>
              <a:t> </a:t>
            </a:r>
            <a:r>
              <a:rPr lang="fi-FI" sz="1000" dirty="0" err="1" smtClean="0"/>
              <a:t>pressures</a:t>
            </a:r>
            <a:r>
              <a:rPr lang="fi-FI" sz="1000" dirty="0" smtClean="0"/>
              <a:t>)</a:t>
            </a:r>
          </a:p>
          <a:p>
            <a:pPr marL="228600" indent="-228600">
              <a:buFont typeface="Wingdings" pitchFamily="2" charset="2"/>
              <a:buChar char="§"/>
              <a:defRPr/>
            </a:pPr>
            <a:r>
              <a:rPr lang="fi-FI" sz="1000" dirty="0" err="1" smtClean="0"/>
              <a:t>Automatic</a:t>
            </a:r>
            <a:r>
              <a:rPr lang="fi-FI" sz="1000" dirty="0" smtClean="0"/>
              <a:t> </a:t>
            </a:r>
            <a:r>
              <a:rPr lang="fi-FI" sz="1000" dirty="0" err="1" smtClean="0"/>
              <a:t>compression</a:t>
            </a:r>
            <a:r>
              <a:rPr lang="fi-FI" sz="1000" dirty="0" smtClean="0"/>
              <a:t> </a:t>
            </a:r>
            <a:r>
              <a:rPr lang="fi-FI" sz="1000" dirty="0" err="1" smtClean="0"/>
              <a:t>control</a:t>
            </a:r>
            <a:r>
              <a:rPr lang="fi-FI" sz="1000" dirty="0" smtClean="0"/>
              <a:t> for </a:t>
            </a:r>
            <a:r>
              <a:rPr lang="fi-FI" sz="1000" dirty="0" err="1" smtClean="0"/>
              <a:t>rear</a:t>
            </a:r>
            <a:r>
              <a:rPr lang="fi-FI" sz="1000" dirty="0" smtClean="0"/>
              <a:t> </a:t>
            </a:r>
            <a:r>
              <a:rPr lang="fi-FI" sz="1000" dirty="0" err="1" smtClean="0"/>
              <a:t>delimbing</a:t>
            </a:r>
            <a:r>
              <a:rPr lang="fi-FI" sz="1000" dirty="0" smtClean="0"/>
              <a:t> </a:t>
            </a:r>
            <a:r>
              <a:rPr lang="fi-FI" sz="1000" dirty="0" err="1" smtClean="0"/>
              <a:t>knives</a:t>
            </a:r>
            <a:r>
              <a:rPr lang="fi-FI" sz="1000" dirty="0" smtClean="0"/>
              <a:t> </a:t>
            </a:r>
            <a:r>
              <a:rPr lang="fi-FI" sz="1000" dirty="0" err="1" smtClean="0"/>
              <a:t>when</a:t>
            </a:r>
            <a:r>
              <a:rPr lang="fi-FI" sz="1000" dirty="0" smtClean="0"/>
              <a:t> </a:t>
            </a:r>
            <a:r>
              <a:rPr lang="fi-FI" sz="1000" dirty="0" err="1" smtClean="0"/>
              <a:t>working</a:t>
            </a:r>
            <a:r>
              <a:rPr lang="fi-FI" sz="1000" dirty="0" smtClean="0"/>
              <a:t>, </a:t>
            </a:r>
            <a:r>
              <a:rPr lang="fi-FI" sz="1000" dirty="0" err="1" smtClean="0"/>
              <a:t>similar</a:t>
            </a:r>
            <a:r>
              <a:rPr lang="fi-FI" sz="1000" dirty="0" smtClean="0"/>
              <a:t> to </a:t>
            </a:r>
            <a:r>
              <a:rPr lang="fi-FI" sz="1000" dirty="0" err="1" smtClean="0"/>
              <a:t>front</a:t>
            </a:r>
            <a:r>
              <a:rPr lang="fi-FI" sz="1000" dirty="0" smtClean="0"/>
              <a:t> </a:t>
            </a:r>
            <a:r>
              <a:rPr lang="fi-FI" sz="1000" dirty="0" err="1" smtClean="0"/>
              <a:t>knives</a:t>
            </a:r>
            <a:r>
              <a:rPr lang="fi-FI" sz="1000" dirty="0" smtClean="0"/>
              <a:t>.</a:t>
            </a:r>
          </a:p>
          <a:p>
            <a:pPr marL="0" indent="0">
              <a:defRPr/>
            </a:pPr>
            <a:endParaRPr lang="fi-FI" sz="1000" dirty="0" smtClean="0"/>
          </a:p>
          <a:p>
            <a:pPr marL="0" indent="0">
              <a:defRPr/>
            </a:pPr>
            <a:r>
              <a:rPr lang="fi-FI" sz="1000" dirty="0" err="1" smtClean="0"/>
              <a:t>Proper</a:t>
            </a:r>
            <a:r>
              <a:rPr lang="fi-FI" sz="1000" dirty="0" smtClean="0"/>
              <a:t> </a:t>
            </a:r>
            <a:r>
              <a:rPr lang="fi-FI" sz="1000" dirty="0" err="1" smtClean="0"/>
              <a:t>rear</a:t>
            </a:r>
            <a:r>
              <a:rPr lang="fi-FI" sz="1000" dirty="0" smtClean="0"/>
              <a:t> </a:t>
            </a:r>
            <a:r>
              <a:rPr lang="fi-FI" sz="1000" dirty="0" err="1" smtClean="0"/>
              <a:t>knives</a:t>
            </a:r>
            <a:r>
              <a:rPr lang="fi-FI" sz="1000" dirty="0" smtClean="0"/>
              <a:t> </a:t>
            </a:r>
            <a:r>
              <a:rPr lang="fi-FI" sz="1000" dirty="0" err="1" smtClean="0"/>
              <a:t>compression</a:t>
            </a:r>
            <a:r>
              <a:rPr lang="fi-FI" sz="1000" dirty="0" smtClean="0"/>
              <a:t> </a:t>
            </a:r>
            <a:r>
              <a:rPr lang="fi-FI" sz="1000" dirty="0" err="1" smtClean="0"/>
              <a:t>ensures</a:t>
            </a:r>
            <a:endParaRPr lang="fi-FI" sz="1000" dirty="0" smtClean="0"/>
          </a:p>
          <a:p>
            <a:pPr marL="228600" indent="-228600">
              <a:buFont typeface="Wingdings" pitchFamily="2" charset="2"/>
              <a:buChar char="§"/>
              <a:defRPr/>
            </a:pPr>
            <a:r>
              <a:rPr lang="fi-FI" sz="1000" dirty="0" err="1" smtClean="0"/>
              <a:t>Firm</a:t>
            </a:r>
            <a:r>
              <a:rPr lang="fi-FI" sz="1000" dirty="0" smtClean="0"/>
              <a:t> </a:t>
            </a:r>
            <a:r>
              <a:rPr lang="fi-FI" sz="1000" dirty="0" err="1" smtClean="0"/>
              <a:t>grip</a:t>
            </a:r>
            <a:r>
              <a:rPr lang="fi-FI" sz="1000" dirty="0" smtClean="0"/>
              <a:t> of the </a:t>
            </a:r>
            <a:r>
              <a:rPr lang="fi-FI" sz="1000" dirty="0" err="1" smtClean="0"/>
              <a:t>tree</a:t>
            </a:r>
            <a:r>
              <a:rPr lang="fi-FI" sz="1000" dirty="0" smtClean="0"/>
              <a:t> in </a:t>
            </a:r>
            <a:r>
              <a:rPr lang="fi-FI" sz="1000" dirty="0" err="1" smtClean="0"/>
              <a:t>any</a:t>
            </a:r>
            <a:r>
              <a:rPr lang="fi-FI" sz="1000" dirty="0" smtClean="0"/>
              <a:t> </a:t>
            </a:r>
            <a:r>
              <a:rPr lang="fi-FI" sz="1000" dirty="0" err="1" smtClean="0"/>
              <a:t>situation</a:t>
            </a:r>
            <a:endParaRPr lang="fi-FI" sz="1000" dirty="0" smtClean="0"/>
          </a:p>
          <a:p>
            <a:pPr marL="228600" indent="-228600">
              <a:buFont typeface="Wingdings" pitchFamily="2" charset="2"/>
              <a:buChar char="§"/>
              <a:defRPr/>
            </a:pPr>
            <a:r>
              <a:rPr lang="fi-FI" sz="1000" dirty="0" err="1" smtClean="0"/>
              <a:t>Good</a:t>
            </a:r>
            <a:r>
              <a:rPr lang="fi-FI" sz="1000" dirty="0" smtClean="0"/>
              <a:t> </a:t>
            </a:r>
            <a:r>
              <a:rPr lang="fi-FI" sz="1000" dirty="0" err="1" smtClean="0"/>
              <a:t>delimbing</a:t>
            </a:r>
            <a:r>
              <a:rPr lang="fi-FI" sz="1000" dirty="0" smtClean="0"/>
              <a:t> </a:t>
            </a:r>
            <a:r>
              <a:rPr lang="fi-FI" sz="1000" dirty="0" smtClean="0">
                <a:sym typeface="Wingdings" pitchFamily="2" charset="2"/>
              </a:rPr>
              <a:t> </a:t>
            </a:r>
            <a:r>
              <a:rPr lang="fi-FI" sz="1000" dirty="0" err="1" smtClean="0"/>
              <a:t>good</a:t>
            </a:r>
            <a:r>
              <a:rPr lang="fi-FI" sz="1000" dirty="0" smtClean="0"/>
              <a:t> </a:t>
            </a:r>
            <a:r>
              <a:rPr lang="fi-FI" sz="1000" dirty="0" err="1" smtClean="0"/>
              <a:t>timber</a:t>
            </a:r>
            <a:r>
              <a:rPr lang="fi-FI" sz="1000" dirty="0" smtClean="0"/>
              <a:t> </a:t>
            </a:r>
            <a:r>
              <a:rPr lang="fi-FI" sz="1000" dirty="0" err="1" smtClean="0"/>
              <a:t>quality</a:t>
            </a:r>
            <a:r>
              <a:rPr lang="fi-FI" sz="1000" dirty="0" smtClean="0"/>
              <a:t>.</a:t>
            </a:r>
          </a:p>
          <a:p>
            <a:pPr marL="228600" indent="-228600">
              <a:buFont typeface="Wingdings" pitchFamily="2" charset="2"/>
              <a:buChar char="§"/>
              <a:defRPr/>
            </a:pPr>
            <a:r>
              <a:rPr lang="fi-FI" sz="1000" dirty="0" err="1" smtClean="0"/>
              <a:t>Lower</a:t>
            </a:r>
            <a:r>
              <a:rPr lang="fi-FI" sz="1000" dirty="0" smtClean="0"/>
              <a:t> </a:t>
            </a:r>
            <a:r>
              <a:rPr lang="fi-FI" sz="1000" dirty="0" err="1" smtClean="0"/>
              <a:t>friction</a:t>
            </a:r>
            <a:r>
              <a:rPr lang="fi-FI" sz="1000" dirty="0" smtClean="0"/>
              <a:t>, </a:t>
            </a:r>
            <a:r>
              <a:rPr lang="fi-FI" sz="1000" dirty="0" err="1" smtClean="0"/>
              <a:t>when</a:t>
            </a:r>
            <a:r>
              <a:rPr lang="fi-FI" sz="1000" dirty="0" smtClean="0"/>
              <a:t> </a:t>
            </a:r>
            <a:r>
              <a:rPr lang="fi-FI" sz="1000" dirty="0" err="1" smtClean="0"/>
              <a:t>delimbing</a:t>
            </a:r>
            <a:r>
              <a:rPr lang="fi-FI" sz="1000" dirty="0" smtClean="0"/>
              <a:t>, </a:t>
            </a:r>
            <a:r>
              <a:rPr lang="fi-FI" sz="1000" dirty="0" err="1" smtClean="0"/>
              <a:t>especially</a:t>
            </a:r>
            <a:r>
              <a:rPr lang="fi-FI" sz="1000" dirty="0" smtClean="0"/>
              <a:t> </a:t>
            </a:r>
            <a:r>
              <a:rPr lang="fi-FI" sz="1000" dirty="0" err="1" smtClean="0"/>
              <a:t>when</a:t>
            </a:r>
            <a:r>
              <a:rPr lang="fi-FI" sz="1000" dirty="0" smtClean="0"/>
              <a:t> </a:t>
            </a:r>
            <a:r>
              <a:rPr lang="fi-FI" sz="1000" dirty="0" err="1" smtClean="0"/>
              <a:t>feeding</a:t>
            </a:r>
            <a:r>
              <a:rPr lang="fi-FI" sz="1000" dirty="0" smtClean="0"/>
              <a:t> </a:t>
            </a:r>
            <a:r>
              <a:rPr lang="fi-FI" sz="1000" dirty="0" err="1" smtClean="0"/>
              <a:t>backward</a:t>
            </a:r>
            <a:r>
              <a:rPr lang="fi-FI" sz="1000" dirty="0" smtClean="0"/>
              <a:t> -</a:t>
            </a:r>
            <a:r>
              <a:rPr lang="fi-FI" sz="1000" dirty="0" smtClean="0">
                <a:sym typeface="Wingdings" pitchFamily="2" charset="2"/>
              </a:rPr>
              <a:t> </a:t>
            </a:r>
            <a:r>
              <a:rPr lang="fi-FI" sz="1000" dirty="0" err="1" smtClean="0"/>
              <a:t>lower</a:t>
            </a:r>
            <a:r>
              <a:rPr lang="fi-FI" sz="1000" dirty="0" smtClean="0"/>
              <a:t> </a:t>
            </a:r>
            <a:r>
              <a:rPr lang="fi-FI" sz="1000" dirty="0" err="1" smtClean="0"/>
              <a:t>fuel</a:t>
            </a:r>
            <a:r>
              <a:rPr lang="fi-FI" sz="1000" dirty="0" smtClean="0"/>
              <a:t> </a:t>
            </a:r>
            <a:r>
              <a:rPr lang="fi-FI" sz="1000" dirty="0" err="1" smtClean="0"/>
              <a:t>consumption</a:t>
            </a:r>
            <a:r>
              <a:rPr lang="fi-FI" sz="1000" dirty="0" smtClean="0"/>
              <a:t>,  </a:t>
            </a:r>
          </a:p>
          <a:p>
            <a:pPr marL="228600" indent="-228600">
              <a:buFont typeface="Wingdings" pitchFamily="2" charset="2"/>
              <a:buChar char="§"/>
              <a:defRPr/>
            </a:pPr>
            <a:r>
              <a:rPr lang="fi-FI" sz="1000" dirty="0" err="1" smtClean="0"/>
              <a:t>Durability</a:t>
            </a:r>
            <a:r>
              <a:rPr lang="fi-FI" sz="1000" dirty="0" smtClean="0"/>
              <a:t> and </a:t>
            </a:r>
            <a:r>
              <a:rPr lang="fi-FI" sz="1000" dirty="0" err="1" smtClean="0"/>
              <a:t>lifetime</a:t>
            </a:r>
            <a:r>
              <a:rPr lang="fi-FI" sz="1000" dirty="0" smtClean="0"/>
              <a:t> of the </a:t>
            </a:r>
            <a:r>
              <a:rPr lang="fi-FI" sz="1000" dirty="0" err="1" smtClean="0"/>
              <a:t>harvester</a:t>
            </a:r>
            <a:r>
              <a:rPr lang="fi-FI" sz="1000" dirty="0" smtClean="0"/>
              <a:t> </a:t>
            </a:r>
            <a:r>
              <a:rPr lang="fi-FI" sz="1000" dirty="0" err="1" smtClean="0"/>
              <a:t>head</a:t>
            </a:r>
            <a:endParaRPr lang="fi-FI" sz="1000" dirty="0" smtClean="0"/>
          </a:p>
          <a:p>
            <a:pPr marL="0" indent="0">
              <a:defRPr/>
            </a:pPr>
            <a:endParaRPr lang="fi-FI" sz="1000" dirty="0" smtClean="0"/>
          </a:p>
          <a:p>
            <a:pPr marL="0" indent="0" eaLnBrk="1" hangingPunct="1">
              <a:defRPr/>
            </a:pPr>
            <a:endParaRPr lang="fi-FI" sz="1000" b="1" dirty="0" smtClean="0"/>
          </a:p>
          <a:p>
            <a:pPr marL="0" indent="0" eaLnBrk="1" hangingPunct="1">
              <a:defRPr/>
            </a:pPr>
            <a:endParaRPr lang="fi-FI" sz="1000" dirty="0" smtClean="0"/>
          </a:p>
          <a:p>
            <a:pPr marL="0" indent="0" eaLnBrk="1" hangingPunct="1">
              <a:defRPr/>
            </a:pPr>
            <a:endParaRPr lang="fi-FI" sz="1000" b="1" dirty="0" smtClean="0"/>
          </a:p>
          <a:p>
            <a:pPr marL="0" indent="0" eaLnBrk="1" hangingPunct="1">
              <a:defRPr/>
            </a:pPr>
            <a:endParaRPr lang="fi-FI" sz="1000" dirty="0" smtClean="0"/>
          </a:p>
          <a:p>
            <a:pPr marL="0" indent="0" eaLnBrk="1" hangingPunct="1">
              <a:defRPr/>
            </a:pPr>
            <a:endParaRPr lang="fi-FI" sz="1000" dirty="0" smtClean="0">
              <a:solidFill>
                <a:srgbClr val="FF0000"/>
              </a:solidFill>
            </a:endParaRPr>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a:p>
            <a:pPr marL="228600" indent="-228600" eaLnBrk="1" hangingPunct="1">
              <a:defRPr/>
            </a:pPr>
            <a:endParaRPr lang="fi-FI" sz="1200" dirty="0" smtClean="0"/>
          </a:p>
        </p:txBody>
      </p:sp>
      <p:sp>
        <p:nvSpPr>
          <p:cNvPr id="56324" name="Dian numeron paikkamerkki 5"/>
          <p:cNvSpPr>
            <a:spLocks noGrp="1"/>
          </p:cNvSpPr>
          <p:nvPr>
            <p:ph type="sldNum" sz="quarter" idx="12"/>
          </p:nvPr>
        </p:nvSpPr>
        <p:spPr>
          <a:noFill/>
        </p:spPr>
        <p:txBody>
          <a:bodyPr/>
          <a:lstStyle/>
          <a:p>
            <a:fld id="{5658DDF0-11CF-47CC-95B4-CC3C067CFD85}" type="slidenum">
              <a:rPr lang="fi-FI" smtClean="0"/>
              <a:pPr/>
              <a:t>53</a:t>
            </a:fld>
            <a:endParaRPr lang="fi-FI" smtClean="0"/>
          </a:p>
        </p:txBody>
      </p:sp>
      <p:pic>
        <p:nvPicPr>
          <p:cNvPr id="56325" name="Picture 2"/>
          <p:cNvPicPr>
            <a:picLocks noChangeAspect="1" noChangeArrowheads="1"/>
          </p:cNvPicPr>
          <p:nvPr/>
        </p:nvPicPr>
        <p:blipFill>
          <a:blip r:embed="rId3" cstate="print"/>
          <a:srcRect/>
          <a:stretch>
            <a:fillRect/>
          </a:stretch>
        </p:blipFill>
        <p:spPr bwMode="auto">
          <a:xfrm>
            <a:off x="4859338" y="1484313"/>
            <a:ext cx="3886200" cy="2016125"/>
          </a:xfrm>
          <a:prstGeom prst="rect">
            <a:avLst/>
          </a:prstGeom>
          <a:noFill/>
          <a:ln w="9525">
            <a:noFill/>
            <a:miter lim="800000"/>
            <a:headEnd/>
            <a:tailEnd/>
          </a:ln>
        </p:spPr>
      </p:pic>
      <p:pic>
        <p:nvPicPr>
          <p:cNvPr id="56326" name="Picture 4"/>
          <p:cNvPicPr>
            <a:picLocks noChangeAspect="1" noChangeArrowheads="1"/>
          </p:cNvPicPr>
          <p:nvPr/>
        </p:nvPicPr>
        <p:blipFill>
          <a:blip r:embed="rId4" cstate="print"/>
          <a:srcRect/>
          <a:stretch>
            <a:fillRect/>
          </a:stretch>
        </p:blipFill>
        <p:spPr bwMode="auto">
          <a:xfrm>
            <a:off x="5435600" y="3716338"/>
            <a:ext cx="2828925" cy="2305050"/>
          </a:xfrm>
          <a:prstGeom prst="rect">
            <a:avLst/>
          </a:prstGeom>
          <a:noFill/>
          <a:ln w="19050">
            <a:solidFill>
              <a:srgbClr val="FF0000"/>
            </a:solidFill>
            <a:miter lim="800000"/>
            <a:headEnd/>
            <a:tailEnd/>
          </a:ln>
        </p:spPr>
      </p:pic>
      <p:sp>
        <p:nvSpPr>
          <p:cNvPr id="56327" name="Rectangle 11"/>
          <p:cNvSpPr>
            <a:spLocks noChangeArrowheads="1"/>
          </p:cNvSpPr>
          <p:nvPr/>
        </p:nvSpPr>
        <p:spPr bwMode="auto">
          <a:xfrm>
            <a:off x="4932363" y="2492375"/>
            <a:ext cx="1223962" cy="288925"/>
          </a:xfrm>
          <a:prstGeom prst="rect">
            <a:avLst/>
          </a:prstGeom>
          <a:noFill/>
          <a:ln w="19050" algn="ctr">
            <a:solidFill>
              <a:srgbClr val="FF0000"/>
            </a:solidFill>
            <a:round/>
            <a:headEnd/>
            <a:tailEnd/>
          </a:ln>
        </p:spPr>
        <p:txBody>
          <a:bodyPr/>
          <a:lstStyle/>
          <a:p>
            <a:endParaRPr lang="en-US"/>
          </a:p>
        </p:txBody>
      </p:sp>
      <p:cxnSp>
        <p:nvCxnSpPr>
          <p:cNvPr id="56328" name="Straight Arrow Connector 13"/>
          <p:cNvCxnSpPr>
            <a:cxnSpLocks noChangeShapeType="1"/>
          </p:cNvCxnSpPr>
          <p:nvPr/>
        </p:nvCxnSpPr>
        <p:spPr bwMode="auto">
          <a:xfrm>
            <a:off x="5508625" y="2781300"/>
            <a:ext cx="358775" cy="935038"/>
          </a:xfrm>
          <a:prstGeom prst="straightConnector1">
            <a:avLst/>
          </a:prstGeom>
          <a:noFill/>
          <a:ln w="1905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8195" name="Rectangle 3"/>
          <p:cNvSpPr>
            <a:spLocks noGrp="1" noChangeArrowheads="1"/>
          </p:cNvSpPr>
          <p:nvPr>
            <p:ph idx="1"/>
          </p:nvPr>
        </p:nvSpPr>
        <p:spPr>
          <a:xfrm>
            <a:off x="285750" y="1052513"/>
            <a:ext cx="4214813" cy="5219700"/>
          </a:xfrm>
        </p:spPr>
        <p:txBody>
          <a:bodyPr/>
          <a:lstStyle/>
          <a:p>
            <a:pPr marL="0" indent="0" eaLnBrk="1" hangingPunct="1">
              <a:defRPr/>
            </a:pPr>
            <a:r>
              <a:rPr lang="fi-FI" sz="1600" dirty="0" err="1" smtClean="0"/>
              <a:t>Rear</a:t>
            </a:r>
            <a:r>
              <a:rPr lang="fi-FI" sz="1600" dirty="0" smtClean="0"/>
              <a:t> </a:t>
            </a:r>
            <a:r>
              <a:rPr lang="fi-FI" sz="1600" dirty="0" err="1" smtClean="0"/>
              <a:t>knife</a:t>
            </a:r>
            <a:r>
              <a:rPr lang="fi-FI" sz="1600" dirty="0" smtClean="0"/>
              <a:t> </a:t>
            </a:r>
            <a:r>
              <a:rPr lang="fi-FI" sz="1600" dirty="0" err="1" smtClean="0"/>
              <a:t>settings</a:t>
            </a:r>
            <a:endParaRPr lang="fi-FI" sz="1600" dirty="0" smtClean="0"/>
          </a:p>
          <a:p>
            <a:pPr marL="0" indent="0" eaLnBrk="1" hangingPunct="1">
              <a:defRPr/>
            </a:pPr>
            <a:endParaRPr lang="fi-FI" sz="1000" b="1" dirty="0" smtClean="0"/>
          </a:p>
          <a:p>
            <a:pPr marL="0" indent="0" eaLnBrk="1" hangingPunct="1">
              <a:defRPr/>
            </a:pPr>
            <a:r>
              <a:rPr lang="fi-FI" sz="1100" b="1" dirty="0" err="1" smtClean="0"/>
              <a:t>Feed</a:t>
            </a:r>
            <a:r>
              <a:rPr lang="fi-FI" sz="1100" b="1" dirty="0" smtClean="0"/>
              <a:t> </a:t>
            </a:r>
            <a:r>
              <a:rPr lang="fi-FI" sz="1100" b="1" dirty="0" err="1" smtClean="0"/>
              <a:t>start</a:t>
            </a:r>
            <a:r>
              <a:rPr lang="fi-FI" sz="1100" b="1" dirty="0" smtClean="0"/>
              <a:t> </a:t>
            </a:r>
            <a:r>
              <a:rPr lang="fi-FI" sz="1100" b="1" dirty="0" err="1" smtClean="0"/>
              <a:t>pressure</a:t>
            </a:r>
            <a:r>
              <a:rPr lang="fi-FI" sz="1100" b="1" dirty="0" smtClean="0"/>
              <a:t> </a:t>
            </a:r>
            <a:r>
              <a:rPr lang="fi-FI" sz="1100" b="1" dirty="0" err="1" smtClean="0"/>
              <a:t>level</a:t>
            </a:r>
            <a:r>
              <a:rPr lang="fi-FI" sz="1100" b="1" dirty="0" smtClean="0"/>
              <a:t> </a:t>
            </a:r>
            <a:r>
              <a:rPr lang="fi-FI" sz="1100" b="1" dirty="0" err="1" smtClean="0"/>
              <a:t>changes</a:t>
            </a:r>
            <a:endParaRPr lang="fi-FI" sz="1100" b="1" dirty="0" smtClean="0"/>
          </a:p>
          <a:p>
            <a:pPr marL="228600" indent="-228600" eaLnBrk="1" hangingPunct="1">
              <a:buFont typeface="Wingdings" pitchFamily="2" charset="2"/>
              <a:buChar char="§"/>
              <a:defRPr/>
            </a:pPr>
            <a:r>
              <a:rPr lang="fi-FI" sz="1100" dirty="0" smtClean="0"/>
              <a:t>The set </a:t>
            </a:r>
            <a:r>
              <a:rPr lang="fi-FI" sz="1100" dirty="0" err="1" smtClean="0"/>
              <a:t>pressure</a:t>
            </a:r>
            <a:r>
              <a:rPr lang="fi-FI" sz="1100" dirty="0" smtClean="0"/>
              <a:t> </a:t>
            </a:r>
            <a:r>
              <a:rPr lang="fi-FI" sz="1100" dirty="0" err="1" smtClean="0"/>
              <a:t>level</a:t>
            </a:r>
            <a:r>
              <a:rPr lang="fi-FI" sz="1100" dirty="0" smtClean="0"/>
              <a:t> offset </a:t>
            </a:r>
            <a:r>
              <a:rPr lang="fi-FI" sz="1100" dirty="0" err="1" smtClean="0"/>
              <a:t>offset</a:t>
            </a:r>
            <a:r>
              <a:rPr lang="fi-FI" sz="1100" dirty="0" smtClean="0"/>
              <a:t> </a:t>
            </a:r>
            <a:r>
              <a:rPr lang="fi-FI" sz="1100" dirty="0" err="1" smtClean="0"/>
              <a:t>added</a:t>
            </a:r>
            <a:r>
              <a:rPr lang="fi-FI" sz="1100" dirty="0" smtClean="0"/>
              <a:t> to the </a:t>
            </a:r>
            <a:r>
              <a:rPr lang="fi-FI" sz="1100" dirty="0" err="1" smtClean="0"/>
              <a:t>pressure</a:t>
            </a:r>
            <a:r>
              <a:rPr lang="fi-FI" sz="1100" dirty="0" smtClean="0"/>
              <a:t> </a:t>
            </a:r>
            <a:r>
              <a:rPr lang="fi-FI" sz="1100" dirty="0" err="1" smtClean="0"/>
              <a:t>value</a:t>
            </a:r>
            <a:r>
              <a:rPr lang="fi-FI" sz="1100" dirty="0" smtClean="0"/>
              <a:t> </a:t>
            </a:r>
            <a:r>
              <a:rPr lang="fi-FI" sz="1100" dirty="0" err="1" smtClean="0"/>
              <a:t>from</a:t>
            </a:r>
            <a:r>
              <a:rPr lang="fi-FI" sz="1100" dirty="0" smtClean="0"/>
              <a:t> the </a:t>
            </a:r>
            <a:r>
              <a:rPr lang="fi-FI" sz="1100" dirty="0" err="1" smtClean="0"/>
              <a:t>compression</a:t>
            </a:r>
            <a:r>
              <a:rPr lang="fi-FI" sz="1100" dirty="0" smtClean="0"/>
              <a:t> </a:t>
            </a:r>
            <a:r>
              <a:rPr lang="fi-FI" sz="1100" dirty="0" err="1" smtClean="0"/>
              <a:t>curve</a:t>
            </a:r>
            <a:r>
              <a:rPr lang="fi-FI" sz="1100" dirty="0" smtClean="0"/>
              <a:t>, for the set </a:t>
            </a:r>
            <a:r>
              <a:rPr lang="fi-FI" sz="1100" dirty="0" err="1" smtClean="0"/>
              <a:t>distance</a:t>
            </a:r>
            <a:r>
              <a:rPr lang="fi-FI" sz="1100" dirty="0" smtClean="0"/>
              <a:t> </a:t>
            </a:r>
            <a:r>
              <a:rPr lang="fi-FI" sz="1100" dirty="0" err="1" smtClean="0"/>
              <a:t>above</a:t>
            </a:r>
            <a:r>
              <a:rPr lang="fi-FI" sz="1100" dirty="0" smtClean="0"/>
              <a:t> the </a:t>
            </a:r>
            <a:r>
              <a:rPr lang="fi-FI" sz="1100" dirty="0" err="1" smtClean="0"/>
              <a:t>diameter</a:t>
            </a:r>
            <a:r>
              <a:rPr lang="fi-FI" sz="1100" dirty="0" smtClean="0"/>
              <a:t> </a:t>
            </a:r>
            <a:r>
              <a:rPr lang="fi-FI" sz="1100" dirty="0" err="1" smtClean="0"/>
              <a:t>limit</a:t>
            </a:r>
            <a:endParaRPr lang="fi-FI" sz="1100" dirty="0" smtClean="0"/>
          </a:p>
          <a:p>
            <a:pPr marL="228600" indent="-228600">
              <a:buFont typeface="Wingdings" pitchFamily="2" charset="2"/>
              <a:buChar char="§"/>
              <a:defRPr/>
            </a:pPr>
            <a:r>
              <a:rPr lang="fi-FI" sz="1100" dirty="0" err="1" smtClean="0"/>
              <a:t>Separate</a:t>
            </a:r>
            <a:r>
              <a:rPr lang="fi-FI" sz="1100" dirty="0" smtClean="0"/>
              <a:t> </a:t>
            </a:r>
            <a:r>
              <a:rPr lang="fi-FI" sz="1100" dirty="0" err="1" smtClean="0"/>
              <a:t>settings</a:t>
            </a:r>
            <a:r>
              <a:rPr lang="fi-FI" sz="1100" dirty="0" smtClean="0"/>
              <a:t> for </a:t>
            </a:r>
            <a:r>
              <a:rPr lang="fi-FI" sz="1100" dirty="0" err="1" smtClean="0"/>
              <a:t>forward</a:t>
            </a:r>
            <a:r>
              <a:rPr lang="fi-FI" sz="1100" dirty="0" smtClean="0"/>
              <a:t> and </a:t>
            </a:r>
            <a:r>
              <a:rPr lang="fi-FI" sz="1100" dirty="0" err="1" smtClean="0"/>
              <a:t>backward</a:t>
            </a:r>
            <a:r>
              <a:rPr lang="fi-FI" sz="1100" dirty="0" smtClean="0"/>
              <a:t> </a:t>
            </a:r>
            <a:r>
              <a:rPr lang="fi-FI" sz="1100" dirty="0" err="1" smtClean="0"/>
              <a:t>feeding</a:t>
            </a:r>
            <a:endParaRPr lang="fi-FI" sz="1100" dirty="0" smtClean="0"/>
          </a:p>
          <a:p>
            <a:pPr marL="0" indent="0" eaLnBrk="1" hangingPunct="1">
              <a:defRPr/>
            </a:pPr>
            <a:endParaRPr lang="fi-FI" sz="1100" dirty="0" smtClean="0"/>
          </a:p>
          <a:p>
            <a:pPr marL="0" indent="0" eaLnBrk="1" hangingPunct="1">
              <a:defRPr/>
            </a:pPr>
            <a:r>
              <a:rPr lang="fi-FI" sz="1100" b="1" dirty="0" err="1" smtClean="0"/>
              <a:t>Diameter</a:t>
            </a:r>
            <a:r>
              <a:rPr lang="fi-FI" sz="1100" b="1" dirty="0" smtClean="0"/>
              <a:t> </a:t>
            </a:r>
            <a:r>
              <a:rPr lang="fi-FI" sz="1100" b="1" dirty="0" err="1" smtClean="0"/>
              <a:t>limit</a:t>
            </a:r>
            <a:r>
              <a:rPr lang="fi-FI" sz="1100" b="1" dirty="0" smtClean="0"/>
              <a:t> (mm) </a:t>
            </a:r>
            <a:r>
              <a:rPr lang="fi-FI" sz="1100" dirty="0" smtClean="0"/>
              <a:t>– </a:t>
            </a:r>
            <a:r>
              <a:rPr lang="fi-FI" sz="1100" dirty="0" err="1" smtClean="0"/>
              <a:t>pressure</a:t>
            </a:r>
            <a:r>
              <a:rPr lang="fi-FI" sz="1100" dirty="0" smtClean="0"/>
              <a:t> </a:t>
            </a:r>
            <a:r>
              <a:rPr lang="fi-FI" sz="1100" dirty="0" err="1" smtClean="0"/>
              <a:t>level</a:t>
            </a:r>
            <a:r>
              <a:rPr lang="fi-FI" sz="1100" dirty="0" smtClean="0"/>
              <a:t> </a:t>
            </a:r>
            <a:r>
              <a:rPr lang="fi-FI" sz="1100" dirty="0" err="1" smtClean="0"/>
              <a:t>change</a:t>
            </a:r>
            <a:r>
              <a:rPr lang="fi-FI" sz="1100" dirty="0" smtClean="0"/>
              <a:t> </a:t>
            </a:r>
            <a:r>
              <a:rPr lang="fi-FI" sz="1100" dirty="0" err="1" smtClean="0"/>
              <a:t>active</a:t>
            </a:r>
            <a:r>
              <a:rPr lang="fi-FI" sz="1100" dirty="0" smtClean="0"/>
              <a:t> </a:t>
            </a:r>
            <a:r>
              <a:rPr lang="fi-FI" sz="1100" dirty="0" err="1" smtClean="0"/>
              <a:t>over</a:t>
            </a:r>
            <a:r>
              <a:rPr lang="fi-FI" sz="1100" dirty="0" smtClean="0"/>
              <a:t> the set </a:t>
            </a:r>
            <a:r>
              <a:rPr lang="fi-FI" sz="1100" dirty="0" err="1" smtClean="0"/>
              <a:t>limit</a:t>
            </a:r>
            <a:endParaRPr lang="fi-FI" sz="1100" dirty="0" smtClean="0"/>
          </a:p>
          <a:p>
            <a:pPr marL="0" indent="0" eaLnBrk="1" hangingPunct="1">
              <a:defRPr/>
            </a:pPr>
            <a:r>
              <a:rPr lang="fi-FI" sz="1100" b="1" dirty="0" err="1" smtClean="0"/>
              <a:t>Distance</a:t>
            </a:r>
            <a:r>
              <a:rPr lang="fi-FI" sz="1100" b="1" dirty="0" smtClean="0"/>
              <a:t> (cm) </a:t>
            </a:r>
            <a:r>
              <a:rPr lang="fi-FI" sz="1100" dirty="0" smtClean="0"/>
              <a:t>– </a:t>
            </a:r>
            <a:r>
              <a:rPr lang="fi-FI" sz="1100" dirty="0" err="1" smtClean="0"/>
              <a:t>pressure</a:t>
            </a:r>
            <a:r>
              <a:rPr lang="fi-FI" sz="1100" dirty="0" smtClean="0"/>
              <a:t> </a:t>
            </a:r>
            <a:r>
              <a:rPr lang="fi-FI" sz="1100" dirty="0" err="1" smtClean="0"/>
              <a:t>level</a:t>
            </a:r>
            <a:r>
              <a:rPr lang="fi-FI" sz="1100" dirty="0" smtClean="0"/>
              <a:t> </a:t>
            </a:r>
            <a:r>
              <a:rPr lang="fi-FI" sz="1100" dirty="0" err="1" smtClean="0"/>
              <a:t>change</a:t>
            </a:r>
            <a:r>
              <a:rPr lang="fi-FI" sz="1100" dirty="0" smtClean="0"/>
              <a:t> </a:t>
            </a:r>
            <a:r>
              <a:rPr lang="fi-FI" sz="1100" dirty="0" err="1" smtClean="0"/>
              <a:t>active</a:t>
            </a:r>
            <a:r>
              <a:rPr lang="fi-FI" sz="1100" dirty="0" smtClean="0"/>
              <a:t> for the set </a:t>
            </a:r>
            <a:r>
              <a:rPr lang="fi-FI" sz="1100" dirty="0" err="1" smtClean="0"/>
              <a:t>distance</a:t>
            </a:r>
            <a:endParaRPr lang="fi-FI" sz="1100" dirty="0" smtClean="0"/>
          </a:p>
          <a:p>
            <a:pPr marL="0" indent="0" eaLnBrk="1" hangingPunct="1">
              <a:defRPr/>
            </a:pPr>
            <a:r>
              <a:rPr lang="fi-FI" sz="1100" b="1" dirty="0" err="1" smtClean="0"/>
              <a:t>Pressure</a:t>
            </a:r>
            <a:r>
              <a:rPr lang="fi-FI" sz="1100" b="1" dirty="0" smtClean="0"/>
              <a:t> </a:t>
            </a:r>
            <a:r>
              <a:rPr lang="fi-FI" sz="1100" b="1" dirty="0" err="1" smtClean="0"/>
              <a:t>level</a:t>
            </a:r>
            <a:r>
              <a:rPr lang="fi-FI" sz="1100" b="1" dirty="0" smtClean="0"/>
              <a:t> offset (</a:t>
            </a:r>
            <a:r>
              <a:rPr lang="fi-FI" sz="1100" b="1" dirty="0" err="1" smtClean="0"/>
              <a:t>bar</a:t>
            </a:r>
            <a:r>
              <a:rPr lang="fi-FI" sz="1100" b="1" dirty="0" smtClean="0"/>
              <a:t>) </a:t>
            </a:r>
            <a:r>
              <a:rPr lang="fi-FI" sz="1100" dirty="0" smtClean="0"/>
              <a:t>– </a:t>
            </a:r>
            <a:r>
              <a:rPr lang="fi-FI" sz="1100" dirty="0" err="1" smtClean="0"/>
              <a:t>sets</a:t>
            </a:r>
            <a:r>
              <a:rPr lang="fi-FI" sz="1100" dirty="0" smtClean="0"/>
              <a:t> the </a:t>
            </a:r>
            <a:r>
              <a:rPr lang="fi-FI" sz="1100" dirty="0" err="1" smtClean="0"/>
              <a:t>change</a:t>
            </a:r>
            <a:r>
              <a:rPr lang="fi-FI" sz="1100" dirty="0" smtClean="0"/>
              <a:t> of the </a:t>
            </a:r>
            <a:r>
              <a:rPr lang="fi-FI" sz="1100" dirty="0" err="1" smtClean="0"/>
              <a:t>knife</a:t>
            </a:r>
            <a:r>
              <a:rPr lang="fi-FI" sz="1100" dirty="0" smtClean="0"/>
              <a:t> </a:t>
            </a:r>
            <a:r>
              <a:rPr lang="fi-FI" sz="1100" dirty="0" err="1" smtClean="0"/>
              <a:t>pressure</a:t>
            </a:r>
            <a:r>
              <a:rPr lang="fi-FI" sz="1100" dirty="0" smtClean="0"/>
              <a:t> (</a:t>
            </a:r>
            <a:r>
              <a:rPr lang="fi-FI" sz="1100" dirty="0" err="1" smtClean="0"/>
              <a:t>negative/positive</a:t>
            </a:r>
            <a:r>
              <a:rPr lang="fi-FI" sz="1100" dirty="0" smtClean="0"/>
              <a:t>)</a:t>
            </a:r>
          </a:p>
          <a:p>
            <a:pPr marL="357188" lvl="1" indent="0">
              <a:buFontTx/>
              <a:buChar char="•"/>
              <a:defRPr/>
            </a:pPr>
            <a:r>
              <a:rPr lang="fi-FI" sz="1100" dirty="0" smtClean="0"/>
              <a:t> </a:t>
            </a:r>
            <a:r>
              <a:rPr lang="fi-FI" sz="1100" dirty="0" err="1" smtClean="0"/>
              <a:t>increased</a:t>
            </a:r>
            <a:r>
              <a:rPr lang="fi-FI" sz="1100" dirty="0" smtClean="0"/>
              <a:t> </a:t>
            </a:r>
            <a:r>
              <a:rPr lang="fi-FI" sz="1100" dirty="0" err="1" smtClean="0"/>
              <a:t>pressure</a:t>
            </a:r>
            <a:r>
              <a:rPr lang="fi-FI" sz="1100" dirty="0" smtClean="0"/>
              <a:t>,</a:t>
            </a:r>
          </a:p>
          <a:p>
            <a:pPr marL="757238" lvl="2" indent="0">
              <a:buFontTx/>
              <a:buNone/>
              <a:defRPr/>
            </a:pPr>
            <a:r>
              <a:rPr lang="fi-FI" sz="1100" dirty="0" smtClean="0"/>
              <a:t>+ </a:t>
            </a:r>
            <a:r>
              <a:rPr lang="fi-FI" sz="1100" dirty="0" err="1" smtClean="0"/>
              <a:t>Firm</a:t>
            </a:r>
            <a:r>
              <a:rPr lang="fi-FI" sz="1100" dirty="0" smtClean="0"/>
              <a:t> </a:t>
            </a:r>
            <a:r>
              <a:rPr lang="fi-FI" sz="1100" dirty="0" err="1" smtClean="0"/>
              <a:t>grip</a:t>
            </a:r>
            <a:r>
              <a:rPr lang="fi-FI" sz="1100" dirty="0" smtClean="0"/>
              <a:t> at </a:t>
            </a:r>
            <a:r>
              <a:rPr lang="fi-FI" sz="1100" dirty="0" err="1" smtClean="0"/>
              <a:t>feed</a:t>
            </a:r>
            <a:r>
              <a:rPr lang="fi-FI" sz="1100" dirty="0" smtClean="0"/>
              <a:t> </a:t>
            </a:r>
            <a:r>
              <a:rPr lang="fi-FI" sz="1100" dirty="0" err="1" smtClean="0"/>
              <a:t>start</a:t>
            </a:r>
            <a:endParaRPr lang="fi-FI" sz="1100" dirty="0" smtClean="0"/>
          </a:p>
          <a:p>
            <a:pPr marL="757238" lvl="2" indent="0">
              <a:buFontTx/>
              <a:buChar char="-"/>
              <a:defRPr/>
            </a:pPr>
            <a:r>
              <a:rPr lang="fi-FI" sz="1100" dirty="0" smtClean="0"/>
              <a:t> </a:t>
            </a:r>
            <a:r>
              <a:rPr lang="fi-FI" sz="1100" dirty="0" err="1" smtClean="0"/>
              <a:t>High</a:t>
            </a:r>
            <a:r>
              <a:rPr lang="fi-FI" sz="1100" dirty="0" smtClean="0"/>
              <a:t> </a:t>
            </a:r>
            <a:r>
              <a:rPr lang="fi-FI" sz="1100" dirty="0" err="1" smtClean="0"/>
              <a:t>friction</a:t>
            </a:r>
            <a:r>
              <a:rPr lang="fi-FI" sz="1100" dirty="0" smtClean="0"/>
              <a:t> </a:t>
            </a:r>
            <a:r>
              <a:rPr lang="fi-FI" sz="1100" dirty="0" smtClean="0">
                <a:sym typeface="Wingdings" pitchFamily="2" charset="2"/>
              </a:rPr>
              <a:t> </a:t>
            </a:r>
            <a:r>
              <a:rPr lang="fi-FI" sz="1100" dirty="0" err="1" smtClean="0">
                <a:sym typeface="Wingdings" pitchFamily="2" charset="2"/>
              </a:rPr>
              <a:t>harder</a:t>
            </a:r>
            <a:r>
              <a:rPr lang="fi-FI" sz="1100" dirty="0" smtClean="0">
                <a:sym typeface="Wingdings" pitchFamily="2" charset="2"/>
              </a:rPr>
              <a:t> to </a:t>
            </a:r>
            <a:r>
              <a:rPr lang="fi-FI" sz="1100" dirty="0" err="1" smtClean="0">
                <a:sym typeface="Wingdings" pitchFamily="2" charset="2"/>
              </a:rPr>
              <a:t>start</a:t>
            </a:r>
            <a:r>
              <a:rPr lang="fi-FI" sz="1100" dirty="0" smtClean="0">
                <a:sym typeface="Wingdings" pitchFamily="2" charset="2"/>
              </a:rPr>
              <a:t> </a:t>
            </a:r>
            <a:r>
              <a:rPr lang="fi-FI" sz="1100" dirty="0" err="1" smtClean="0">
                <a:sym typeface="Wingdings" pitchFamily="2" charset="2"/>
              </a:rPr>
              <a:t>feeding</a:t>
            </a:r>
            <a:endParaRPr lang="fi-FI" sz="1100" dirty="0" smtClean="0"/>
          </a:p>
          <a:p>
            <a:pPr marL="757238" lvl="2" indent="0">
              <a:buFontTx/>
              <a:buChar char="-"/>
              <a:defRPr/>
            </a:pPr>
            <a:r>
              <a:rPr lang="fi-FI" sz="1100" dirty="0" smtClean="0"/>
              <a:t> </a:t>
            </a:r>
            <a:r>
              <a:rPr lang="fi-FI" sz="1100" dirty="0" err="1" smtClean="0"/>
              <a:t>Can</a:t>
            </a:r>
            <a:r>
              <a:rPr lang="fi-FI" sz="1100" dirty="0" smtClean="0"/>
              <a:t> </a:t>
            </a:r>
            <a:r>
              <a:rPr lang="fi-FI" sz="1100" dirty="0" err="1" smtClean="0"/>
              <a:t>effect</a:t>
            </a:r>
            <a:r>
              <a:rPr lang="fi-FI" sz="1100" dirty="0" smtClean="0"/>
              <a:t> </a:t>
            </a:r>
            <a:r>
              <a:rPr lang="fi-FI" sz="1100" dirty="0" err="1" smtClean="0"/>
              <a:t>measuring</a:t>
            </a:r>
            <a:r>
              <a:rPr lang="fi-FI" sz="1100" dirty="0" smtClean="0"/>
              <a:t> </a:t>
            </a:r>
            <a:r>
              <a:rPr lang="fi-FI" sz="1100" dirty="0" err="1" smtClean="0"/>
              <a:t>accuracy</a:t>
            </a:r>
            <a:r>
              <a:rPr lang="fi-FI" sz="1100" dirty="0" smtClean="0"/>
              <a:t>, </a:t>
            </a:r>
            <a:r>
              <a:rPr lang="fi-FI" sz="1100" dirty="0" err="1" smtClean="0"/>
              <a:t>if</a:t>
            </a:r>
            <a:r>
              <a:rPr lang="fi-FI" sz="1100" dirty="0" smtClean="0"/>
              <a:t> the </a:t>
            </a:r>
            <a:r>
              <a:rPr lang="fi-FI" sz="1100" dirty="0" err="1" smtClean="0"/>
              <a:t>value</a:t>
            </a:r>
            <a:r>
              <a:rPr lang="fi-FI" sz="1100" dirty="0" smtClean="0"/>
              <a:t> is </a:t>
            </a:r>
            <a:r>
              <a:rPr lang="fi-FI" sz="1100" dirty="0" err="1" smtClean="0"/>
              <a:t>too</a:t>
            </a:r>
            <a:r>
              <a:rPr lang="fi-FI" sz="1100" dirty="0" smtClean="0"/>
              <a:t> </a:t>
            </a:r>
            <a:r>
              <a:rPr lang="fi-FI" sz="1100" dirty="0" err="1" smtClean="0"/>
              <a:t>high</a:t>
            </a:r>
            <a:endParaRPr lang="fi-FI" sz="1100" dirty="0" smtClean="0"/>
          </a:p>
          <a:p>
            <a:pPr marL="357188" lvl="1" indent="0">
              <a:buFontTx/>
              <a:buChar char="•"/>
              <a:defRPr/>
            </a:pPr>
            <a:r>
              <a:rPr lang="fi-FI" sz="1100" dirty="0" smtClean="0"/>
              <a:t> </a:t>
            </a:r>
            <a:r>
              <a:rPr lang="fi-FI" sz="1100" dirty="0" err="1" smtClean="0"/>
              <a:t>reduced</a:t>
            </a:r>
            <a:r>
              <a:rPr lang="fi-FI" sz="1100" dirty="0" smtClean="0"/>
              <a:t> </a:t>
            </a:r>
            <a:r>
              <a:rPr lang="fi-FI" sz="1100" dirty="0" err="1" smtClean="0"/>
              <a:t>pressure</a:t>
            </a:r>
            <a:endParaRPr lang="fi-FI" sz="1100" dirty="0" smtClean="0"/>
          </a:p>
          <a:p>
            <a:pPr marL="757238" lvl="2" indent="0">
              <a:buFontTx/>
              <a:buNone/>
              <a:defRPr/>
            </a:pPr>
            <a:r>
              <a:rPr lang="fi-FI" sz="1100" dirty="0" smtClean="0"/>
              <a:t>+ </a:t>
            </a:r>
            <a:r>
              <a:rPr lang="fi-FI" sz="1100" dirty="0" err="1" smtClean="0"/>
              <a:t>Low</a:t>
            </a:r>
            <a:r>
              <a:rPr lang="fi-FI" sz="1100" dirty="0" smtClean="0"/>
              <a:t> </a:t>
            </a:r>
            <a:r>
              <a:rPr lang="fi-FI" sz="1100" dirty="0" err="1" smtClean="0"/>
              <a:t>friction</a:t>
            </a:r>
            <a:endParaRPr lang="fi-FI" sz="1100" dirty="0" smtClean="0"/>
          </a:p>
          <a:p>
            <a:pPr marL="757238" lvl="2" indent="0">
              <a:buFontTx/>
              <a:buNone/>
              <a:defRPr/>
            </a:pPr>
            <a:r>
              <a:rPr lang="fi-FI" sz="1100" dirty="0" smtClean="0"/>
              <a:t>+ </a:t>
            </a:r>
            <a:r>
              <a:rPr lang="fi-FI" sz="1100" dirty="0" err="1" smtClean="0"/>
              <a:t>Easy</a:t>
            </a:r>
            <a:r>
              <a:rPr lang="fi-FI" sz="1100" dirty="0" smtClean="0"/>
              <a:t> and </a:t>
            </a:r>
            <a:r>
              <a:rPr lang="fi-FI" sz="1100" dirty="0" err="1" smtClean="0"/>
              <a:t>smooth</a:t>
            </a:r>
            <a:r>
              <a:rPr lang="fi-FI" sz="1100" dirty="0" smtClean="0"/>
              <a:t> </a:t>
            </a:r>
            <a:r>
              <a:rPr lang="fi-FI" sz="1100" dirty="0" err="1" smtClean="0"/>
              <a:t>start</a:t>
            </a:r>
            <a:r>
              <a:rPr lang="fi-FI" sz="1100" dirty="0" smtClean="0"/>
              <a:t> of </a:t>
            </a:r>
            <a:r>
              <a:rPr lang="fi-FI" sz="1100" dirty="0" err="1" smtClean="0"/>
              <a:t>feeding</a:t>
            </a:r>
            <a:endParaRPr lang="fi-FI" sz="1100" dirty="0" smtClean="0"/>
          </a:p>
          <a:p>
            <a:pPr marL="757238" lvl="2" indent="0">
              <a:buFontTx/>
              <a:buChar char="-"/>
              <a:defRPr/>
            </a:pPr>
            <a:r>
              <a:rPr lang="fi-FI" sz="1100" dirty="0" smtClean="0"/>
              <a:t> </a:t>
            </a:r>
            <a:r>
              <a:rPr lang="fi-FI" sz="1100" dirty="0" err="1" smtClean="0"/>
              <a:t>Can</a:t>
            </a:r>
            <a:r>
              <a:rPr lang="fi-FI" sz="1100" dirty="0" smtClean="0"/>
              <a:t> </a:t>
            </a:r>
            <a:r>
              <a:rPr lang="fi-FI" sz="1100" dirty="0" err="1" smtClean="0"/>
              <a:t>effect</a:t>
            </a:r>
            <a:r>
              <a:rPr lang="fi-FI" sz="1100" dirty="0" smtClean="0"/>
              <a:t> </a:t>
            </a:r>
            <a:r>
              <a:rPr lang="fi-FI" sz="1100" dirty="0" err="1" smtClean="0"/>
              <a:t>measuring</a:t>
            </a:r>
            <a:r>
              <a:rPr lang="fi-FI" sz="1100" dirty="0" smtClean="0"/>
              <a:t> </a:t>
            </a:r>
            <a:r>
              <a:rPr lang="fi-FI" sz="1100" dirty="0" err="1" smtClean="0"/>
              <a:t>accuracy</a:t>
            </a:r>
            <a:r>
              <a:rPr lang="fi-FI" sz="1100" dirty="0" smtClean="0"/>
              <a:t> </a:t>
            </a:r>
            <a:r>
              <a:rPr lang="fi-FI" sz="1100" dirty="0" err="1" smtClean="0"/>
              <a:t>if</a:t>
            </a:r>
            <a:r>
              <a:rPr lang="fi-FI" sz="1100" dirty="0" smtClean="0"/>
              <a:t> the </a:t>
            </a:r>
            <a:r>
              <a:rPr lang="fi-FI" sz="1100" dirty="0" err="1" smtClean="0"/>
              <a:t>value</a:t>
            </a:r>
            <a:r>
              <a:rPr lang="fi-FI" sz="1100" dirty="0" smtClean="0"/>
              <a:t> is </a:t>
            </a:r>
            <a:r>
              <a:rPr lang="fi-FI" sz="1100" dirty="0" err="1" smtClean="0"/>
              <a:t>too</a:t>
            </a:r>
            <a:r>
              <a:rPr lang="fi-FI" sz="1100" dirty="0" smtClean="0"/>
              <a:t> </a:t>
            </a:r>
            <a:r>
              <a:rPr lang="fi-FI" sz="1100" dirty="0" err="1" smtClean="0"/>
              <a:t>low</a:t>
            </a:r>
            <a:endParaRPr lang="fi-FI" sz="1100" dirty="0" smtClean="0"/>
          </a:p>
          <a:p>
            <a:pPr marL="757238" lvl="2" indent="0">
              <a:buFontTx/>
              <a:buChar char="-"/>
              <a:defRPr/>
            </a:pPr>
            <a:r>
              <a:rPr lang="fi-FI" sz="1100" dirty="0" smtClean="0"/>
              <a:t> </a:t>
            </a:r>
            <a:r>
              <a:rPr lang="fi-FI" sz="1100" dirty="0" err="1" smtClean="0"/>
              <a:t>Can</a:t>
            </a:r>
            <a:r>
              <a:rPr lang="fi-FI" sz="1100" dirty="0" smtClean="0"/>
              <a:t> </a:t>
            </a:r>
            <a:r>
              <a:rPr lang="fi-FI" sz="1100" dirty="0" err="1" smtClean="0"/>
              <a:t>cause</a:t>
            </a:r>
            <a:r>
              <a:rPr lang="fi-FI" sz="1100" dirty="0" smtClean="0"/>
              <a:t> </a:t>
            </a:r>
            <a:r>
              <a:rPr lang="fi-FI" sz="1100" dirty="0" err="1" smtClean="0"/>
              <a:t>problems</a:t>
            </a:r>
            <a:r>
              <a:rPr lang="fi-FI" sz="1100" dirty="0" smtClean="0"/>
              <a:t> of </a:t>
            </a:r>
            <a:r>
              <a:rPr lang="fi-FI" sz="1100" dirty="0" err="1" smtClean="0"/>
              <a:t>trunk</a:t>
            </a:r>
            <a:r>
              <a:rPr lang="fi-FI" sz="1100" dirty="0" smtClean="0"/>
              <a:t> </a:t>
            </a:r>
            <a:r>
              <a:rPr lang="fi-FI" sz="1100" dirty="0" err="1" smtClean="0"/>
              <a:t>falling</a:t>
            </a:r>
            <a:r>
              <a:rPr lang="fi-FI" sz="1100" dirty="0" smtClean="0"/>
              <a:t> </a:t>
            </a:r>
            <a:r>
              <a:rPr lang="fi-FI" sz="1100" dirty="0" err="1" smtClean="0"/>
              <a:t>off</a:t>
            </a:r>
            <a:r>
              <a:rPr lang="fi-FI" sz="1100" dirty="0" smtClean="0"/>
              <a:t> the </a:t>
            </a:r>
            <a:r>
              <a:rPr lang="fi-FI" sz="1100" dirty="0" err="1" smtClean="0"/>
              <a:t>head</a:t>
            </a:r>
            <a:r>
              <a:rPr lang="fi-FI" sz="1100" dirty="0" smtClean="0"/>
              <a:t> </a:t>
            </a:r>
            <a:r>
              <a:rPr lang="fi-FI" sz="1100" dirty="0" err="1" smtClean="0"/>
              <a:t>especially</a:t>
            </a:r>
            <a:r>
              <a:rPr lang="fi-FI" sz="1100" dirty="0" smtClean="0"/>
              <a:t> </a:t>
            </a:r>
            <a:r>
              <a:rPr lang="fi-FI" sz="1100" dirty="0" err="1" smtClean="0"/>
              <a:t>if</a:t>
            </a:r>
            <a:r>
              <a:rPr lang="fi-FI" sz="1100" dirty="0" smtClean="0"/>
              <a:t> </a:t>
            </a:r>
            <a:r>
              <a:rPr lang="fi-FI" sz="1100" dirty="0" err="1" smtClean="0"/>
              <a:t>using</a:t>
            </a:r>
            <a:r>
              <a:rPr lang="fi-FI" sz="1100" dirty="0" smtClean="0"/>
              <a:t> the </a:t>
            </a:r>
            <a:r>
              <a:rPr lang="fi-FI" sz="1100" dirty="0" err="1" smtClean="0"/>
              <a:t>branch</a:t>
            </a:r>
            <a:r>
              <a:rPr lang="fi-FI" sz="1100" dirty="0" smtClean="0"/>
              <a:t> </a:t>
            </a:r>
            <a:r>
              <a:rPr lang="fi-FI" sz="1100" dirty="0" err="1" smtClean="0"/>
              <a:t>hacker</a:t>
            </a:r>
            <a:endParaRPr lang="fi-FI" sz="1100" dirty="0" smtClean="0"/>
          </a:p>
          <a:p>
            <a:pPr marL="0" indent="0" eaLnBrk="1" hangingPunct="1">
              <a:defRPr/>
            </a:pPr>
            <a:endParaRPr lang="fi-FI" sz="1100" b="1" dirty="0" smtClean="0"/>
          </a:p>
          <a:p>
            <a:pPr marL="0" indent="0" eaLnBrk="1" hangingPunct="1">
              <a:defRPr/>
            </a:pPr>
            <a:endParaRPr lang="fi-FI" sz="1000" b="1" dirty="0" smtClean="0"/>
          </a:p>
          <a:p>
            <a:pPr marL="0" indent="0" eaLnBrk="1" hangingPunct="1">
              <a:defRPr/>
            </a:pPr>
            <a:endParaRPr lang="fi-FI" sz="1000" dirty="0" smtClean="0"/>
          </a:p>
          <a:p>
            <a:pPr marL="0" indent="0" eaLnBrk="1" hangingPunct="1">
              <a:defRPr/>
            </a:pPr>
            <a:endParaRPr lang="fi-FI" sz="1000" dirty="0" smtClean="0"/>
          </a:p>
          <a:p>
            <a:pPr marL="0" indent="0" eaLnBrk="1" hangingPunct="1">
              <a:defRPr/>
            </a:pPr>
            <a:endParaRPr lang="fi-FI" sz="1000" dirty="0" smtClean="0"/>
          </a:p>
          <a:p>
            <a:pPr marL="0" indent="0" eaLnBrk="1" hangingPunct="1">
              <a:defRPr/>
            </a:pPr>
            <a:endParaRPr lang="fi-FI" sz="1000" dirty="0" smtClean="0"/>
          </a:p>
          <a:p>
            <a:pPr marL="0" indent="0" eaLnBrk="1" hangingPunct="1">
              <a:defRPr/>
            </a:pPr>
            <a:endParaRPr lang="fi-FI" sz="1000" dirty="0" smtClean="0"/>
          </a:p>
        </p:txBody>
      </p:sp>
      <p:sp>
        <p:nvSpPr>
          <p:cNvPr id="57348" name="Dian numeron paikkamerkki 5"/>
          <p:cNvSpPr>
            <a:spLocks noGrp="1"/>
          </p:cNvSpPr>
          <p:nvPr>
            <p:ph type="sldNum" sz="quarter" idx="12"/>
          </p:nvPr>
        </p:nvSpPr>
        <p:spPr>
          <a:noFill/>
        </p:spPr>
        <p:txBody>
          <a:bodyPr/>
          <a:lstStyle/>
          <a:p>
            <a:fld id="{54A6A348-BC9F-494C-8324-F89D4FC0CD21}" type="slidenum">
              <a:rPr lang="fi-FI" smtClean="0"/>
              <a:pPr/>
              <a:t>54</a:t>
            </a:fld>
            <a:endParaRPr lang="fi-FI" smtClean="0"/>
          </a:p>
        </p:txBody>
      </p:sp>
      <p:pic>
        <p:nvPicPr>
          <p:cNvPr id="57349" name="Picture 2"/>
          <p:cNvPicPr>
            <a:picLocks noChangeAspect="1" noChangeArrowheads="1"/>
          </p:cNvPicPr>
          <p:nvPr/>
        </p:nvPicPr>
        <p:blipFill>
          <a:blip r:embed="rId3" cstate="print"/>
          <a:srcRect/>
          <a:stretch>
            <a:fillRect/>
          </a:stretch>
        </p:blipFill>
        <p:spPr bwMode="auto">
          <a:xfrm>
            <a:off x="4643438" y="1557338"/>
            <a:ext cx="4338637" cy="2232025"/>
          </a:xfrm>
          <a:prstGeom prst="rect">
            <a:avLst/>
          </a:prstGeom>
          <a:noFill/>
          <a:ln w="9525">
            <a:noFill/>
            <a:miter lim="800000"/>
            <a:headEnd/>
            <a:tailEnd/>
          </a:ln>
        </p:spPr>
      </p:pic>
      <p:pic>
        <p:nvPicPr>
          <p:cNvPr id="57350" name="Picture 3"/>
          <p:cNvPicPr>
            <a:picLocks noChangeAspect="1" noChangeArrowheads="1"/>
          </p:cNvPicPr>
          <p:nvPr/>
        </p:nvPicPr>
        <p:blipFill>
          <a:blip r:embed="rId4" cstate="print"/>
          <a:srcRect/>
          <a:stretch>
            <a:fillRect/>
          </a:stretch>
        </p:blipFill>
        <p:spPr bwMode="auto">
          <a:xfrm>
            <a:off x="4716463" y="3860800"/>
            <a:ext cx="4248150"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58371" name="Rectangle 3"/>
          <p:cNvSpPr>
            <a:spLocks noGrp="1" noChangeArrowheads="1"/>
          </p:cNvSpPr>
          <p:nvPr>
            <p:ph idx="1"/>
          </p:nvPr>
        </p:nvSpPr>
        <p:spPr>
          <a:xfrm>
            <a:off x="285750" y="1052513"/>
            <a:ext cx="4214813" cy="5219700"/>
          </a:xfrm>
        </p:spPr>
        <p:txBody>
          <a:bodyPr/>
          <a:lstStyle/>
          <a:p>
            <a:pPr marL="0" indent="0" eaLnBrk="1" hangingPunct="1"/>
            <a:r>
              <a:rPr lang="fi-FI" sz="1600" smtClean="0"/>
              <a:t>Rear knife settings</a:t>
            </a:r>
          </a:p>
          <a:p>
            <a:pPr marL="0" indent="0" eaLnBrk="1" hangingPunct="1"/>
            <a:endParaRPr lang="fi-FI" sz="1000" b="1" smtClean="0"/>
          </a:p>
          <a:p>
            <a:pPr marL="0" indent="0" eaLnBrk="1" hangingPunct="1"/>
            <a:endParaRPr lang="fi-FI" sz="1000" b="1" smtClean="0"/>
          </a:p>
          <a:p>
            <a:pPr marL="0" indent="0" eaLnBrk="1" hangingPunct="1"/>
            <a:r>
              <a:rPr lang="fi-FI" sz="1100" b="1" smtClean="0"/>
              <a:t>Backward feeding</a:t>
            </a:r>
            <a:r>
              <a:rPr lang="fi-FI" sz="1100" smtClean="0"/>
              <a:t> – used to ensure proper grip during backward feeding</a:t>
            </a:r>
          </a:p>
          <a:p>
            <a:pPr marL="357188" lvl="1" indent="0">
              <a:buFontTx/>
              <a:buChar char="•"/>
            </a:pPr>
            <a:r>
              <a:rPr lang="fi-FI" sz="1100" smtClean="0"/>
              <a:t> Use </a:t>
            </a:r>
            <a:r>
              <a:rPr lang="fi-FI" sz="1100" b="1" smtClean="0"/>
              <a:t>Pressure curve and pressure offset</a:t>
            </a:r>
            <a:r>
              <a:rPr lang="fi-FI" sz="1100" smtClean="0"/>
              <a:t> function</a:t>
            </a:r>
          </a:p>
          <a:p>
            <a:pPr marL="357188" lvl="1" indent="0">
              <a:buFontTx/>
              <a:buChar char="•"/>
            </a:pPr>
            <a:r>
              <a:rPr lang="fi-FI" sz="1100" smtClean="0"/>
              <a:t> For smooth backward feeding, the compression on front knives can be reduced and the compression on back knives increased a bit</a:t>
            </a:r>
          </a:p>
          <a:p>
            <a:pPr marL="357188" lvl="1" indent="0">
              <a:buFontTx/>
              <a:buChar char="•"/>
            </a:pPr>
            <a:r>
              <a:rPr lang="fi-FI" sz="1100" smtClean="0"/>
              <a:t> Adjust bakward feeding pressure to ensure a firm grip and good centering of the stem in the harvester head when reverse feeding </a:t>
            </a:r>
          </a:p>
          <a:p>
            <a:pPr marL="0" indent="0" eaLnBrk="1" hangingPunct="1"/>
            <a:endParaRPr lang="fi-FI" sz="1100" b="1"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p:txBody>
      </p:sp>
      <p:sp>
        <p:nvSpPr>
          <p:cNvPr id="58372" name="Dian numeron paikkamerkki 5"/>
          <p:cNvSpPr>
            <a:spLocks noGrp="1"/>
          </p:cNvSpPr>
          <p:nvPr>
            <p:ph type="sldNum" sz="quarter" idx="12"/>
          </p:nvPr>
        </p:nvSpPr>
        <p:spPr>
          <a:noFill/>
        </p:spPr>
        <p:txBody>
          <a:bodyPr/>
          <a:lstStyle/>
          <a:p>
            <a:fld id="{769D00A9-78E8-4D8C-9336-5107DA90A3EE}" type="slidenum">
              <a:rPr lang="fi-FI" smtClean="0"/>
              <a:pPr/>
              <a:t>55</a:t>
            </a:fld>
            <a:endParaRPr lang="fi-FI" smtClean="0"/>
          </a:p>
        </p:txBody>
      </p:sp>
      <p:pic>
        <p:nvPicPr>
          <p:cNvPr id="58373" name="Picture 2"/>
          <p:cNvPicPr>
            <a:picLocks noChangeAspect="1" noChangeArrowheads="1"/>
          </p:cNvPicPr>
          <p:nvPr/>
        </p:nvPicPr>
        <p:blipFill>
          <a:blip r:embed="rId3" cstate="print"/>
          <a:srcRect/>
          <a:stretch>
            <a:fillRect/>
          </a:stretch>
        </p:blipFill>
        <p:spPr bwMode="auto">
          <a:xfrm>
            <a:off x="4643438" y="1557338"/>
            <a:ext cx="4338637" cy="2232025"/>
          </a:xfrm>
          <a:prstGeom prst="rect">
            <a:avLst/>
          </a:prstGeom>
          <a:noFill/>
          <a:ln w="9525">
            <a:noFill/>
            <a:miter lim="800000"/>
            <a:headEnd/>
            <a:tailEnd/>
          </a:ln>
        </p:spPr>
      </p:pic>
      <p:pic>
        <p:nvPicPr>
          <p:cNvPr id="58374" name="Picture 3"/>
          <p:cNvPicPr>
            <a:picLocks noChangeAspect="1" noChangeArrowheads="1"/>
          </p:cNvPicPr>
          <p:nvPr/>
        </p:nvPicPr>
        <p:blipFill>
          <a:blip r:embed="rId4" cstate="print"/>
          <a:srcRect/>
          <a:stretch>
            <a:fillRect/>
          </a:stretch>
        </p:blipFill>
        <p:spPr bwMode="auto">
          <a:xfrm>
            <a:off x="4716463" y="3860800"/>
            <a:ext cx="4248150"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8195" name="Rectangle 3"/>
          <p:cNvSpPr>
            <a:spLocks noGrp="1" noChangeArrowheads="1"/>
          </p:cNvSpPr>
          <p:nvPr>
            <p:ph idx="1"/>
          </p:nvPr>
        </p:nvSpPr>
        <p:spPr>
          <a:xfrm>
            <a:off x="285750" y="1052513"/>
            <a:ext cx="4214813" cy="5219700"/>
          </a:xfrm>
        </p:spPr>
        <p:txBody>
          <a:bodyPr/>
          <a:lstStyle/>
          <a:p>
            <a:pPr marL="0" indent="0" eaLnBrk="1" hangingPunct="1">
              <a:defRPr/>
            </a:pPr>
            <a:r>
              <a:rPr lang="fi-FI" sz="1600" dirty="0" err="1" smtClean="0"/>
              <a:t>Rear</a:t>
            </a:r>
            <a:r>
              <a:rPr lang="fi-FI" sz="1600" dirty="0" smtClean="0"/>
              <a:t> </a:t>
            </a:r>
            <a:r>
              <a:rPr lang="fi-FI" sz="1600" dirty="0" err="1" smtClean="0"/>
              <a:t>knife</a:t>
            </a:r>
            <a:r>
              <a:rPr lang="fi-FI" sz="1600" dirty="0" smtClean="0"/>
              <a:t> </a:t>
            </a:r>
            <a:r>
              <a:rPr lang="fi-FI" sz="1600" dirty="0" err="1" smtClean="0"/>
              <a:t>settings</a:t>
            </a:r>
            <a:endParaRPr lang="fi-FI" sz="1600" dirty="0" smtClean="0"/>
          </a:p>
          <a:p>
            <a:pPr marL="0" indent="0" eaLnBrk="1" hangingPunct="1">
              <a:defRPr/>
            </a:pPr>
            <a:endParaRPr lang="fi-FI" sz="1000" b="1" dirty="0" smtClean="0"/>
          </a:p>
          <a:p>
            <a:pPr marL="0" indent="0" eaLnBrk="1" hangingPunct="1">
              <a:defRPr/>
            </a:pPr>
            <a:r>
              <a:rPr lang="fi-FI" sz="1100" b="1" dirty="0" err="1" smtClean="0"/>
              <a:t>Others</a:t>
            </a:r>
            <a:r>
              <a:rPr lang="fi-FI" sz="1100" dirty="0" smtClean="0"/>
              <a:t> – </a:t>
            </a:r>
            <a:r>
              <a:rPr lang="fi-FI" sz="1100" dirty="0" err="1" smtClean="0"/>
              <a:t>adjustable</a:t>
            </a:r>
            <a:r>
              <a:rPr lang="fi-FI" sz="1100" dirty="0" smtClean="0"/>
              <a:t> </a:t>
            </a:r>
            <a:r>
              <a:rPr lang="fi-FI" sz="1100" dirty="0" err="1" smtClean="0"/>
              <a:t>additional</a:t>
            </a:r>
            <a:r>
              <a:rPr lang="fi-FI" sz="1100" dirty="0" smtClean="0"/>
              <a:t> </a:t>
            </a:r>
            <a:r>
              <a:rPr lang="fi-FI" sz="1100" dirty="0" err="1" smtClean="0"/>
              <a:t>pressure</a:t>
            </a:r>
            <a:r>
              <a:rPr lang="fi-FI" sz="1100" dirty="0" smtClean="0"/>
              <a:t> to </a:t>
            </a:r>
            <a:r>
              <a:rPr lang="fi-FI" sz="1100" dirty="0" err="1" smtClean="0"/>
              <a:t>ensure</a:t>
            </a:r>
            <a:r>
              <a:rPr lang="fi-FI" sz="1100" dirty="0" smtClean="0"/>
              <a:t> a </a:t>
            </a:r>
            <a:r>
              <a:rPr lang="fi-FI" sz="1100" dirty="0" err="1" smtClean="0"/>
              <a:t>firm</a:t>
            </a:r>
            <a:r>
              <a:rPr lang="fi-FI" sz="1100" dirty="0" smtClean="0"/>
              <a:t> </a:t>
            </a:r>
            <a:r>
              <a:rPr lang="fi-FI" sz="1100" dirty="0" err="1" smtClean="0"/>
              <a:t>grip</a:t>
            </a:r>
            <a:r>
              <a:rPr lang="fi-FI" sz="1100" dirty="0" smtClean="0"/>
              <a:t> </a:t>
            </a:r>
            <a:r>
              <a:rPr lang="fi-FI" sz="1100" dirty="0" err="1" smtClean="0"/>
              <a:t>when</a:t>
            </a:r>
            <a:r>
              <a:rPr lang="fi-FI" sz="1100" dirty="0" smtClean="0"/>
              <a:t> </a:t>
            </a:r>
            <a:r>
              <a:rPr lang="fi-FI" sz="1100" dirty="0" err="1" smtClean="0"/>
              <a:t>felling</a:t>
            </a:r>
            <a:r>
              <a:rPr lang="fi-FI" sz="1100" dirty="0" smtClean="0"/>
              <a:t> a </a:t>
            </a:r>
            <a:r>
              <a:rPr lang="fi-FI" sz="1100" dirty="0" err="1" smtClean="0"/>
              <a:t>tree</a:t>
            </a:r>
            <a:r>
              <a:rPr lang="fi-FI" sz="1100" dirty="0" smtClean="0"/>
              <a:t> </a:t>
            </a:r>
            <a:r>
              <a:rPr lang="fi-FI" sz="1100" dirty="0" err="1" smtClean="0"/>
              <a:t>or</a:t>
            </a:r>
            <a:r>
              <a:rPr lang="fi-FI" sz="1100" dirty="0" smtClean="0"/>
              <a:t> </a:t>
            </a:r>
            <a:r>
              <a:rPr lang="fi-FI" sz="1100" dirty="0" err="1" smtClean="0"/>
              <a:t>when</a:t>
            </a:r>
            <a:r>
              <a:rPr lang="fi-FI" sz="1100" dirty="0" smtClean="0"/>
              <a:t> </a:t>
            </a:r>
            <a:r>
              <a:rPr lang="fi-FI" sz="1100" dirty="0" err="1" smtClean="0"/>
              <a:t>moving</a:t>
            </a:r>
            <a:r>
              <a:rPr lang="fi-FI" sz="1100" dirty="0" smtClean="0"/>
              <a:t> </a:t>
            </a:r>
            <a:r>
              <a:rPr lang="fi-FI" sz="1100" dirty="0" err="1" smtClean="0"/>
              <a:t>stem</a:t>
            </a:r>
            <a:r>
              <a:rPr lang="fi-FI" sz="1100" dirty="0" smtClean="0"/>
              <a:t> </a:t>
            </a:r>
            <a:r>
              <a:rPr lang="fi-FI" sz="1100" dirty="0" err="1" smtClean="0"/>
              <a:t>with</a:t>
            </a:r>
            <a:r>
              <a:rPr lang="fi-FI" sz="1100" dirty="0" smtClean="0"/>
              <a:t> the </a:t>
            </a:r>
            <a:r>
              <a:rPr lang="fi-FI" sz="1100" dirty="0" err="1" smtClean="0"/>
              <a:t>crane</a:t>
            </a:r>
            <a:r>
              <a:rPr lang="fi-FI" sz="1100" dirty="0" smtClean="0"/>
              <a:t> (the set </a:t>
            </a:r>
            <a:r>
              <a:rPr lang="fi-FI" sz="1100" dirty="0" err="1" smtClean="0"/>
              <a:t>pressure</a:t>
            </a:r>
            <a:r>
              <a:rPr lang="fi-FI" sz="1100" dirty="0" smtClean="0"/>
              <a:t> is </a:t>
            </a:r>
            <a:r>
              <a:rPr lang="fi-FI" sz="1100" dirty="0" err="1" smtClean="0"/>
              <a:t>added</a:t>
            </a:r>
            <a:r>
              <a:rPr lang="fi-FI" sz="1100" dirty="0" smtClean="0"/>
              <a:t> on the </a:t>
            </a:r>
            <a:r>
              <a:rPr lang="fi-FI" sz="1100" dirty="0" err="1" smtClean="0"/>
              <a:t>compression</a:t>
            </a:r>
            <a:r>
              <a:rPr lang="fi-FI" sz="1100" dirty="0" smtClean="0"/>
              <a:t> </a:t>
            </a:r>
            <a:r>
              <a:rPr lang="fi-FI" sz="1100" dirty="0" err="1" smtClean="0"/>
              <a:t>curve</a:t>
            </a:r>
            <a:r>
              <a:rPr lang="fi-FI" sz="1100" dirty="0" smtClean="0"/>
              <a:t>).</a:t>
            </a:r>
          </a:p>
          <a:p>
            <a:pPr marL="357188" lvl="1" indent="0">
              <a:buFontTx/>
              <a:buChar char="•"/>
              <a:defRPr/>
            </a:pPr>
            <a:r>
              <a:rPr lang="fi-FI" sz="1100" dirty="0" smtClean="0"/>
              <a:t> </a:t>
            </a:r>
            <a:r>
              <a:rPr lang="fi-FI" sz="1100" b="1" dirty="0" err="1" smtClean="0"/>
              <a:t>Pressure</a:t>
            </a:r>
            <a:r>
              <a:rPr lang="fi-FI" sz="1100" b="1" dirty="0" smtClean="0"/>
              <a:t> </a:t>
            </a:r>
            <a:r>
              <a:rPr lang="fi-FI" sz="1100" b="1" dirty="0" err="1" smtClean="0"/>
              <a:t>change</a:t>
            </a:r>
            <a:r>
              <a:rPr lang="fi-FI" sz="1100" b="1" dirty="0" smtClean="0"/>
              <a:t> </a:t>
            </a:r>
            <a:r>
              <a:rPr lang="fi-FI" sz="1100" b="1" dirty="0" err="1" smtClean="0"/>
              <a:t>when</a:t>
            </a:r>
            <a:r>
              <a:rPr lang="fi-FI" sz="1100" b="1" dirty="0" smtClean="0"/>
              <a:t> </a:t>
            </a:r>
            <a:r>
              <a:rPr lang="fi-FI" sz="1100" b="1" dirty="0" err="1" smtClean="0"/>
              <a:t>standing</a:t>
            </a:r>
            <a:r>
              <a:rPr lang="fi-FI" sz="1100" b="1" dirty="0" smtClean="0"/>
              <a:t> </a:t>
            </a:r>
            <a:r>
              <a:rPr lang="fi-FI" sz="1100" b="1" dirty="0" err="1" smtClean="0"/>
              <a:t>still</a:t>
            </a:r>
            <a:r>
              <a:rPr lang="fi-FI" sz="1100" dirty="0" smtClean="0"/>
              <a:t> – </a:t>
            </a:r>
            <a:r>
              <a:rPr lang="fi-FI" sz="1100" dirty="0" err="1" smtClean="0"/>
              <a:t>ensures</a:t>
            </a:r>
            <a:r>
              <a:rPr lang="fi-FI" sz="1100" dirty="0" smtClean="0"/>
              <a:t> </a:t>
            </a:r>
            <a:r>
              <a:rPr lang="fi-FI" sz="1100" dirty="0" err="1" smtClean="0"/>
              <a:t>proper</a:t>
            </a:r>
            <a:r>
              <a:rPr lang="fi-FI" sz="1100" dirty="0" smtClean="0"/>
              <a:t> </a:t>
            </a:r>
            <a:r>
              <a:rPr lang="fi-FI" sz="1100" dirty="0" err="1" smtClean="0"/>
              <a:t>grip</a:t>
            </a:r>
            <a:r>
              <a:rPr lang="fi-FI" sz="1100" dirty="0" smtClean="0"/>
              <a:t> </a:t>
            </a:r>
            <a:r>
              <a:rPr lang="fi-FI" sz="1100" dirty="0" err="1" smtClean="0"/>
              <a:t>when</a:t>
            </a:r>
            <a:r>
              <a:rPr lang="fi-FI" sz="1100" dirty="0" smtClean="0"/>
              <a:t> </a:t>
            </a:r>
            <a:r>
              <a:rPr lang="fi-FI" sz="1100" dirty="0" err="1" smtClean="0"/>
              <a:t>moving</a:t>
            </a:r>
            <a:r>
              <a:rPr lang="fi-FI" sz="1100" dirty="0" smtClean="0"/>
              <a:t> </a:t>
            </a:r>
            <a:r>
              <a:rPr lang="fi-FI" sz="1100" dirty="0" err="1" smtClean="0"/>
              <a:t>stems</a:t>
            </a:r>
            <a:r>
              <a:rPr lang="fi-FI" sz="1100" dirty="0" smtClean="0"/>
              <a:t> (</a:t>
            </a:r>
            <a:r>
              <a:rPr lang="fi-FI" sz="1100" dirty="0" err="1" smtClean="0"/>
              <a:t>sorting</a:t>
            </a:r>
            <a:r>
              <a:rPr lang="fi-FI" sz="1100" dirty="0" smtClean="0"/>
              <a:t> </a:t>
            </a:r>
            <a:r>
              <a:rPr lang="fi-FI" sz="1100" dirty="0" err="1" smtClean="0"/>
              <a:t>assortments</a:t>
            </a:r>
            <a:r>
              <a:rPr lang="fi-FI" sz="1100" dirty="0" smtClean="0"/>
              <a:t>). </a:t>
            </a:r>
          </a:p>
          <a:p>
            <a:pPr marL="357188" lvl="1" indent="0">
              <a:buFontTx/>
              <a:buChar char="•"/>
              <a:defRPr/>
            </a:pPr>
            <a:r>
              <a:rPr lang="fi-FI" sz="1100" b="1" dirty="0" smtClean="0"/>
              <a:t> </a:t>
            </a:r>
            <a:r>
              <a:rPr lang="fi-FI" sz="1100" b="1" dirty="0" err="1" smtClean="0"/>
              <a:t>Pressure</a:t>
            </a:r>
            <a:r>
              <a:rPr lang="fi-FI" sz="1100" b="1" dirty="0" smtClean="0"/>
              <a:t> </a:t>
            </a:r>
            <a:r>
              <a:rPr lang="fi-FI" sz="1100" b="1" dirty="0" err="1" smtClean="0"/>
              <a:t>change</a:t>
            </a:r>
            <a:r>
              <a:rPr lang="fi-FI" sz="1100" b="1" dirty="0" smtClean="0"/>
              <a:t> </a:t>
            </a:r>
            <a:r>
              <a:rPr lang="fi-FI" sz="1100" b="1" dirty="0" err="1" smtClean="0"/>
              <a:t>when</a:t>
            </a:r>
            <a:r>
              <a:rPr lang="fi-FI" sz="1100" b="1" dirty="0" smtClean="0"/>
              <a:t> </a:t>
            </a:r>
            <a:r>
              <a:rPr lang="fi-FI" sz="1100" b="1" dirty="0" err="1" smtClean="0"/>
              <a:t>felling</a:t>
            </a:r>
            <a:r>
              <a:rPr lang="fi-FI" sz="1100" b="1" dirty="0" smtClean="0"/>
              <a:t> </a:t>
            </a:r>
            <a:r>
              <a:rPr lang="fi-FI" sz="1100" dirty="0" smtClean="0"/>
              <a:t> – </a:t>
            </a:r>
            <a:r>
              <a:rPr lang="fi-FI" sz="1100" dirty="0" err="1" smtClean="0"/>
              <a:t>ensures</a:t>
            </a:r>
            <a:r>
              <a:rPr lang="fi-FI" sz="1100" dirty="0" smtClean="0"/>
              <a:t> </a:t>
            </a:r>
            <a:r>
              <a:rPr lang="fi-FI" sz="1100" dirty="0" err="1" smtClean="0"/>
              <a:t>proper</a:t>
            </a:r>
            <a:r>
              <a:rPr lang="fi-FI" sz="1100" dirty="0" smtClean="0"/>
              <a:t> </a:t>
            </a:r>
            <a:r>
              <a:rPr lang="fi-FI" sz="1100" dirty="0" err="1" smtClean="0"/>
              <a:t>grip</a:t>
            </a:r>
            <a:r>
              <a:rPr lang="fi-FI" sz="1100" dirty="0" smtClean="0"/>
              <a:t> </a:t>
            </a:r>
            <a:r>
              <a:rPr lang="fi-FI" sz="1100" dirty="0" err="1" smtClean="0"/>
              <a:t>when</a:t>
            </a:r>
            <a:r>
              <a:rPr lang="fi-FI" sz="1100" dirty="0" smtClean="0"/>
              <a:t> </a:t>
            </a:r>
            <a:r>
              <a:rPr lang="fi-FI" sz="1100" dirty="0" err="1" smtClean="0"/>
              <a:t>felling</a:t>
            </a:r>
            <a:r>
              <a:rPr lang="fi-FI" sz="1100" dirty="0" smtClean="0"/>
              <a:t>.</a:t>
            </a:r>
          </a:p>
          <a:p>
            <a:pPr marL="357188" lvl="1" indent="0">
              <a:buFontTx/>
              <a:buChar char="•"/>
              <a:defRPr/>
            </a:pPr>
            <a:r>
              <a:rPr lang="fi-FI" sz="1100" dirty="0" smtClean="0"/>
              <a:t> </a:t>
            </a:r>
            <a:r>
              <a:rPr lang="fi-FI" sz="1100" b="1" dirty="0" err="1" smtClean="0"/>
              <a:t>Maximum</a:t>
            </a:r>
            <a:r>
              <a:rPr lang="fi-FI" sz="1100" b="1" dirty="0" smtClean="0"/>
              <a:t> </a:t>
            </a:r>
            <a:r>
              <a:rPr lang="fi-FI" sz="1100" b="1" dirty="0" err="1" smtClean="0"/>
              <a:t>pressure</a:t>
            </a:r>
            <a:r>
              <a:rPr lang="fi-FI" sz="1100" dirty="0" smtClean="0"/>
              <a:t> </a:t>
            </a:r>
            <a:r>
              <a:rPr lang="fi-FI" sz="1100" dirty="0" err="1" smtClean="0"/>
              <a:t>sets</a:t>
            </a:r>
            <a:r>
              <a:rPr lang="fi-FI" sz="1100" dirty="0" smtClean="0"/>
              <a:t> the </a:t>
            </a:r>
            <a:r>
              <a:rPr lang="fi-FI" sz="1100" dirty="0" err="1" smtClean="0"/>
              <a:t>maximum</a:t>
            </a:r>
            <a:r>
              <a:rPr lang="fi-FI" sz="1100" dirty="0" smtClean="0"/>
              <a:t> </a:t>
            </a:r>
            <a:r>
              <a:rPr lang="fi-FI" sz="1100" dirty="0" err="1" smtClean="0"/>
              <a:t>compression</a:t>
            </a:r>
            <a:r>
              <a:rPr lang="fi-FI" sz="1100" dirty="0" smtClean="0"/>
              <a:t> </a:t>
            </a:r>
            <a:r>
              <a:rPr lang="fi-FI" sz="1100" dirty="0" err="1" smtClean="0"/>
              <a:t>pressure</a:t>
            </a:r>
            <a:r>
              <a:rPr lang="fi-FI" sz="1100" dirty="0" smtClean="0"/>
              <a:t> for the </a:t>
            </a:r>
            <a:r>
              <a:rPr lang="fi-FI" sz="1100" dirty="0" err="1" smtClean="0"/>
              <a:t>front</a:t>
            </a:r>
            <a:r>
              <a:rPr lang="fi-FI" sz="1100" dirty="0" smtClean="0"/>
              <a:t> </a:t>
            </a:r>
            <a:r>
              <a:rPr lang="fi-FI" sz="1100" dirty="0" err="1" smtClean="0"/>
              <a:t>knives</a:t>
            </a:r>
            <a:r>
              <a:rPr lang="fi-FI" sz="1100" dirty="0" smtClean="0"/>
              <a:t> in </a:t>
            </a:r>
            <a:r>
              <a:rPr lang="fi-FI" sz="1100" dirty="0" err="1" smtClean="0"/>
              <a:t>any</a:t>
            </a:r>
            <a:r>
              <a:rPr lang="fi-FI" sz="1100" dirty="0" smtClean="0"/>
              <a:t> </a:t>
            </a:r>
            <a:r>
              <a:rPr lang="fi-FI" sz="1100" dirty="0" err="1" smtClean="0"/>
              <a:t>situation</a:t>
            </a:r>
            <a:r>
              <a:rPr lang="fi-FI" sz="1100" dirty="0" smtClean="0"/>
              <a:t> </a:t>
            </a:r>
            <a:r>
              <a:rPr lang="fi-FI" sz="1100" dirty="0" smtClean="0">
                <a:sym typeface="Wingdings" pitchFamily="2" charset="2"/>
              </a:rPr>
              <a:t> </a:t>
            </a:r>
            <a:r>
              <a:rPr lang="fi-FI" sz="1100" dirty="0" err="1" smtClean="0">
                <a:sym typeface="Wingdings" pitchFamily="2" charset="2"/>
              </a:rPr>
              <a:t>maximum</a:t>
            </a:r>
            <a:r>
              <a:rPr lang="fi-FI" sz="1100" dirty="0" smtClean="0">
                <a:sym typeface="Wingdings" pitchFamily="2" charset="2"/>
              </a:rPr>
              <a:t> </a:t>
            </a:r>
            <a:r>
              <a:rPr lang="fi-FI" sz="1100" dirty="0" err="1" smtClean="0">
                <a:sym typeface="Wingdings" pitchFamily="2" charset="2"/>
              </a:rPr>
              <a:t>pressure</a:t>
            </a:r>
            <a:r>
              <a:rPr lang="fi-FI" sz="1100" dirty="0" smtClean="0">
                <a:sym typeface="Wingdings" pitchFamily="2" charset="2"/>
              </a:rPr>
              <a:t> is </a:t>
            </a:r>
            <a:r>
              <a:rPr lang="fi-FI" sz="1100" dirty="0" err="1" smtClean="0">
                <a:sym typeface="Wingdings" pitchFamily="2" charset="2"/>
              </a:rPr>
              <a:t>used</a:t>
            </a:r>
            <a:r>
              <a:rPr lang="fi-FI" sz="1100" dirty="0" smtClean="0">
                <a:sym typeface="Wingdings" pitchFamily="2" charset="2"/>
              </a:rPr>
              <a:t>, </a:t>
            </a:r>
            <a:r>
              <a:rPr lang="fi-FI" sz="1100" dirty="0" err="1" smtClean="0">
                <a:sym typeface="Wingdings" pitchFamily="2" charset="2"/>
              </a:rPr>
              <a:t>even</a:t>
            </a:r>
            <a:r>
              <a:rPr lang="fi-FI" sz="1100" dirty="0" smtClean="0">
                <a:sym typeface="Wingdings" pitchFamily="2" charset="2"/>
              </a:rPr>
              <a:t> </a:t>
            </a:r>
            <a:r>
              <a:rPr lang="fi-FI" sz="1100" dirty="0" err="1" smtClean="0">
                <a:sym typeface="Wingdings" pitchFamily="2" charset="2"/>
              </a:rPr>
              <a:t>if</a:t>
            </a:r>
            <a:r>
              <a:rPr lang="fi-FI" sz="1100" dirty="0" smtClean="0">
                <a:sym typeface="Wingdings" pitchFamily="2" charset="2"/>
              </a:rPr>
              <a:t> the </a:t>
            </a:r>
            <a:r>
              <a:rPr lang="fi-FI" sz="1100" dirty="0" err="1" smtClean="0">
                <a:sym typeface="Wingdings" pitchFamily="2" charset="2"/>
              </a:rPr>
              <a:t>pressure</a:t>
            </a:r>
            <a:r>
              <a:rPr lang="fi-FI" sz="1100" dirty="0" smtClean="0">
                <a:sym typeface="Wingdings" pitchFamily="2" charset="2"/>
              </a:rPr>
              <a:t> </a:t>
            </a:r>
            <a:r>
              <a:rPr lang="fi-FI" sz="1100" dirty="0" err="1" smtClean="0">
                <a:sym typeface="Wingdings" pitchFamily="2" charset="2"/>
              </a:rPr>
              <a:t>value</a:t>
            </a:r>
            <a:r>
              <a:rPr lang="fi-FI" sz="1100" dirty="0" smtClean="0">
                <a:sym typeface="Wingdings" pitchFamily="2" charset="2"/>
              </a:rPr>
              <a:t> </a:t>
            </a:r>
            <a:r>
              <a:rPr lang="fi-FI" sz="1100" dirty="0" err="1" smtClean="0">
                <a:sym typeface="Wingdings" pitchFamily="2" charset="2"/>
              </a:rPr>
              <a:t>from</a:t>
            </a:r>
            <a:r>
              <a:rPr lang="fi-FI" sz="1100" dirty="0" smtClean="0">
                <a:sym typeface="Wingdings" pitchFamily="2" charset="2"/>
              </a:rPr>
              <a:t> the </a:t>
            </a:r>
            <a:r>
              <a:rPr lang="fi-FI" sz="1100" dirty="0" err="1" smtClean="0">
                <a:sym typeface="Wingdings" pitchFamily="2" charset="2"/>
              </a:rPr>
              <a:t>pressure</a:t>
            </a:r>
            <a:r>
              <a:rPr lang="fi-FI" sz="1100" dirty="0" smtClean="0">
                <a:sym typeface="Wingdings" pitchFamily="2" charset="2"/>
              </a:rPr>
              <a:t> </a:t>
            </a:r>
            <a:r>
              <a:rPr lang="fi-FI" sz="1100" dirty="0" err="1" smtClean="0">
                <a:sym typeface="Wingdings" pitchFamily="2" charset="2"/>
              </a:rPr>
              <a:t>curve</a:t>
            </a:r>
            <a:r>
              <a:rPr lang="fi-FI" sz="1100" dirty="0" smtClean="0">
                <a:sym typeface="Wingdings" pitchFamily="2" charset="2"/>
              </a:rPr>
              <a:t> </a:t>
            </a:r>
            <a:r>
              <a:rPr lang="fi-FI" sz="1100" dirty="0" err="1" smtClean="0">
                <a:sym typeface="Wingdings" pitchFamily="2" charset="2"/>
              </a:rPr>
              <a:t>added</a:t>
            </a:r>
            <a:r>
              <a:rPr lang="fi-FI" sz="1100" dirty="0" smtClean="0">
                <a:sym typeface="Wingdings" pitchFamily="2" charset="2"/>
              </a:rPr>
              <a:t> </a:t>
            </a:r>
            <a:r>
              <a:rPr lang="fi-FI" sz="1100" dirty="0" err="1" smtClean="0">
                <a:sym typeface="Wingdings" pitchFamily="2" charset="2"/>
              </a:rPr>
              <a:t>by</a:t>
            </a:r>
            <a:r>
              <a:rPr lang="fi-FI" sz="1100" dirty="0" smtClean="0">
                <a:sym typeface="Wingdings" pitchFamily="2" charset="2"/>
              </a:rPr>
              <a:t> the </a:t>
            </a:r>
            <a:r>
              <a:rPr lang="fi-FI" sz="1100" dirty="0" err="1" smtClean="0">
                <a:sym typeface="Wingdings" pitchFamily="2" charset="2"/>
              </a:rPr>
              <a:t>pressure</a:t>
            </a:r>
            <a:r>
              <a:rPr lang="fi-FI" sz="1100" dirty="0" smtClean="0">
                <a:sym typeface="Wingdings" pitchFamily="2" charset="2"/>
              </a:rPr>
              <a:t> </a:t>
            </a:r>
            <a:r>
              <a:rPr lang="fi-FI" sz="1100" dirty="0" err="1" smtClean="0">
                <a:sym typeface="Wingdings" pitchFamily="2" charset="2"/>
              </a:rPr>
              <a:t>change</a:t>
            </a:r>
            <a:r>
              <a:rPr lang="fi-FI" sz="1100" dirty="0" smtClean="0">
                <a:sym typeface="Wingdings" pitchFamily="2" charset="2"/>
              </a:rPr>
              <a:t> </a:t>
            </a:r>
            <a:r>
              <a:rPr lang="fi-FI" sz="1100" dirty="0" err="1" smtClean="0">
                <a:sym typeface="Wingdings" pitchFamily="2" charset="2"/>
              </a:rPr>
              <a:t>setting</a:t>
            </a:r>
            <a:r>
              <a:rPr lang="fi-FI" sz="1100" dirty="0" smtClean="0">
                <a:sym typeface="Wingdings" pitchFamily="2" charset="2"/>
              </a:rPr>
              <a:t> </a:t>
            </a:r>
            <a:r>
              <a:rPr lang="fi-FI" sz="1100" dirty="0" err="1" smtClean="0">
                <a:sym typeface="Wingdings" pitchFamily="2" charset="2"/>
              </a:rPr>
              <a:t>values</a:t>
            </a:r>
            <a:r>
              <a:rPr lang="fi-FI" sz="1100" dirty="0" smtClean="0">
                <a:sym typeface="Wingdings" pitchFamily="2" charset="2"/>
              </a:rPr>
              <a:t> is </a:t>
            </a:r>
            <a:r>
              <a:rPr lang="fi-FI" sz="1100" dirty="0" err="1" smtClean="0">
                <a:sym typeface="Wingdings" pitchFamily="2" charset="2"/>
              </a:rPr>
              <a:t>higher</a:t>
            </a:r>
            <a:r>
              <a:rPr lang="fi-FI" sz="1100" dirty="0" smtClean="0">
                <a:sym typeface="Wingdings" pitchFamily="2" charset="2"/>
              </a:rPr>
              <a:t> </a:t>
            </a:r>
            <a:r>
              <a:rPr lang="fi-FI" sz="1100" dirty="0" err="1" smtClean="0">
                <a:sym typeface="Wingdings" pitchFamily="2" charset="2"/>
              </a:rPr>
              <a:t>than</a:t>
            </a:r>
            <a:r>
              <a:rPr lang="fi-FI" sz="1100" dirty="0" smtClean="0">
                <a:sym typeface="Wingdings" pitchFamily="2" charset="2"/>
              </a:rPr>
              <a:t> the </a:t>
            </a:r>
            <a:r>
              <a:rPr lang="fi-FI" sz="1100" dirty="0" err="1" smtClean="0">
                <a:sym typeface="Wingdings" pitchFamily="2" charset="2"/>
              </a:rPr>
              <a:t>maximum</a:t>
            </a:r>
            <a:r>
              <a:rPr lang="fi-FI" sz="1100" dirty="0" smtClean="0">
                <a:sym typeface="Wingdings" pitchFamily="2" charset="2"/>
              </a:rPr>
              <a:t> </a:t>
            </a:r>
            <a:r>
              <a:rPr lang="fi-FI" sz="1100" dirty="0" err="1" smtClean="0">
                <a:sym typeface="Wingdings" pitchFamily="2" charset="2"/>
              </a:rPr>
              <a:t>pressure</a:t>
            </a:r>
            <a:r>
              <a:rPr lang="fi-FI" sz="1100" dirty="0" smtClean="0">
                <a:sym typeface="Wingdings" pitchFamily="2" charset="2"/>
              </a:rPr>
              <a:t>.</a:t>
            </a:r>
            <a:endParaRPr lang="fi-FI" sz="1100" dirty="0" smtClean="0"/>
          </a:p>
          <a:p>
            <a:pPr marL="0" indent="0">
              <a:defRPr/>
            </a:pPr>
            <a:endParaRPr lang="fi-FI" sz="1000" b="1" dirty="0" smtClean="0"/>
          </a:p>
          <a:p>
            <a:pPr marL="0" indent="0">
              <a:defRPr/>
            </a:pPr>
            <a:endParaRPr lang="fi-FI" sz="1000" b="1" dirty="0" smtClean="0"/>
          </a:p>
          <a:p>
            <a:pPr marL="357188" lvl="1" indent="0">
              <a:buFont typeface="Times" pitchFamily="1" charset="0"/>
              <a:buNone/>
              <a:defRPr/>
            </a:pPr>
            <a:endParaRPr lang="fi-FI" sz="1000" dirty="0" smtClean="0"/>
          </a:p>
          <a:p>
            <a:pPr marL="0" indent="0">
              <a:defRPr/>
            </a:pPr>
            <a:endParaRPr lang="fi-FI" sz="1000" dirty="0" smtClean="0"/>
          </a:p>
          <a:p>
            <a:pPr marL="228600" indent="-228600">
              <a:defRPr/>
            </a:pPr>
            <a:endParaRPr lang="fi-FI" sz="1000" dirty="0" smtClean="0"/>
          </a:p>
          <a:p>
            <a:pPr marL="228600" indent="-228600">
              <a:defRPr/>
            </a:pPr>
            <a:endParaRPr lang="fi-FI" sz="1000" dirty="0" smtClean="0"/>
          </a:p>
          <a:p>
            <a:pPr marL="0" indent="0">
              <a:defRPr/>
            </a:pPr>
            <a:endParaRPr lang="fi-FI" sz="1000" dirty="0" smtClean="0"/>
          </a:p>
        </p:txBody>
      </p:sp>
      <p:sp>
        <p:nvSpPr>
          <p:cNvPr id="59396" name="Dian numeron paikkamerkki 5"/>
          <p:cNvSpPr>
            <a:spLocks noGrp="1"/>
          </p:cNvSpPr>
          <p:nvPr>
            <p:ph type="sldNum" sz="quarter" idx="12"/>
          </p:nvPr>
        </p:nvSpPr>
        <p:spPr>
          <a:noFill/>
        </p:spPr>
        <p:txBody>
          <a:bodyPr/>
          <a:lstStyle/>
          <a:p>
            <a:fld id="{A65431AF-B59B-4373-B175-D3037FFB26D8}" type="slidenum">
              <a:rPr lang="fi-FI" smtClean="0"/>
              <a:pPr/>
              <a:t>56</a:t>
            </a:fld>
            <a:endParaRPr lang="fi-FI" smtClean="0"/>
          </a:p>
        </p:txBody>
      </p:sp>
      <p:pic>
        <p:nvPicPr>
          <p:cNvPr id="59397" name="Picture 2"/>
          <p:cNvPicPr>
            <a:picLocks noChangeAspect="1" noChangeArrowheads="1"/>
          </p:cNvPicPr>
          <p:nvPr/>
        </p:nvPicPr>
        <p:blipFill>
          <a:blip r:embed="rId3" cstate="print"/>
          <a:srcRect/>
          <a:stretch>
            <a:fillRect/>
          </a:stretch>
        </p:blipFill>
        <p:spPr bwMode="auto">
          <a:xfrm>
            <a:off x="4814888" y="1484313"/>
            <a:ext cx="4017962" cy="208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8195" name="Rectangle 3"/>
          <p:cNvSpPr>
            <a:spLocks noGrp="1" noChangeArrowheads="1"/>
          </p:cNvSpPr>
          <p:nvPr>
            <p:ph idx="1"/>
          </p:nvPr>
        </p:nvSpPr>
        <p:spPr>
          <a:xfrm>
            <a:off x="285750" y="1052513"/>
            <a:ext cx="4214813" cy="5219700"/>
          </a:xfrm>
        </p:spPr>
        <p:txBody>
          <a:bodyPr/>
          <a:lstStyle/>
          <a:p>
            <a:pPr marL="0" indent="0" eaLnBrk="1" hangingPunct="1">
              <a:defRPr/>
            </a:pPr>
            <a:r>
              <a:rPr lang="fi-FI" sz="1600" dirty="0" err="1" smtClean="0"/>
              <a:t>Rear</a:t>
            </a:r>
            <a:r>
              <a:rPr lang="fi-FI" sz="1600" dirty="0" smtClean="0"/>
              <a:t> </a:t>
            </a:r>
            <a:r>
              <a:rPr lang="fi-FI" sz="1600" dirty="0" err="1" smtClean="0"/>
              <a:t>knife</a:t>
            </a:r>
            <a:r>
              <a:rPr lang="fi-FI" sz="1600" dirty="0" smtClean="0"/>
              <a:t> </a:t>
            </a:r>
            <a:r>
              <a:rPr lang="fi-FI" sz="1600" dirty="0" err="1" smtClean="0"/>
              <a:t>settings</a:t>
            </a:r>
            <a:endParaRPr lang="fi-FI" sz="1600" dirty="0" smtClean="0"/>
          </a:p>
          <a:p>
            <a:pPr marL="0" indent="0" eaLnBrk="1" hangingPunct="1">
              <a:defRPr/>
            </a:pPr>
            <a:endParaRPr lang="fi-FI" sz="1000" b="1" dirty="0" smtClean="0"/>
          </a:p>
          <a:p>
            <a:pPr marL="0" indent="0">
              <a:defRPr/>
            </a:pPr>
            <a:endParaRPr lang="fi-FI" sz="1000" b="1" dirty="0" smtClean="0"/>
          </a:p>
          <a:p>
            <a:pPr marL="0" indent="0">
              <a:defRPr/>
            </a:pPr>
            <a:r>
              <a:rPr lang="fi-FI" sz="1100" b="1" dirty="0" err="1" smtClean="0"/>
              <a:t>End</a:t>
            </a:r>
            <a:r>
              <a:rPr lang="fi-FI" sz="1100" b="1" dirty="0" smtClean="0"/>
              <a:t> </a:t>
            </a:r>
            <a:r>
              <a:rPr lang="fi-FI" sz="1100" b="1" dirty="0" err="1" smtClean="0"/>
              <a:t>damping</a:t>
            </a:r>
            <a:r>
              <a:rPr lang="fi-FI" sz="1100" b="1" dirty="0" smtClean="0"/>
              <a:t> </a:t>
            </a:r>
            <a:r>
              <a:rPr lang="fi-FI" sz="1100" dirty="0" smtClean="0"/>
              <a:t>– the </a:t>
            </a:r>
            <a:r>
              <a:rPr lang="fi-FI" sz="1100" dirty="0" err="1" smtClean="0"/>
              <a:t>pressure</a:t>
            </a:r>
            <a:r>
              <a:rPr lang="fi-FI" sz="1100" dirty="0" smtClean="0"/>
              <a:t> for </a:t>
            </a:r>
            <a:r>
              <a:rPr lang="fi-FI" sz="1100" dirty="0" err="1" smtClean="0"/>
              <a:t>closing</a:t>
            </a:r>
            <a:r>
              <a:rPr lang="fi-FI" sz="1100" dirty="0" smtClean="0"/>
              <a:t> the </a:t>
            </a:r>
            <a:r>
              <a:rPr lang="fi-FI" sz="1100" dirty="0" err="1" smtClean="0"/>
              <a:t>knives</a:t>
            </a:r>
            <a:r>
              <a:rPr lang="fi-FI" sz="1100" dirty="0" smtClean="0"/>
              <a:t> is </a:t>
            </a:r>
            <a:r>
              <a:rPr lang="fi-FI" sz="1100" dirty="0" err="1" smtClean="0"/>
              <a:t>adjusted</a:t>
            </a:r>
            <a:r>
              <a:rPr lang="fi-FI" sz="1100" dirty="0" smtClean="0"/>
              <a:t> </a:t>
            </a:r>
            <a:r>
              <a:rPr lang="fi-FI" sz="1100" dirty="0" err="1" smtClean="0"/>
              <a:t>here</a:t>
            </a:r>
            <a:r>
              <a:rPr lang="fi-FI" sz="1100" dirty="0" smtClean="0"/>
              <a:t>.</a:t>
            </a:r>
          </a:p>
          <a:p>
            <a:pPr marL="0" indent="0">
              <a:defRPr/>
            </a:pPr>
            <a:r>
              <a:rPr lang="fi-FI" sz="1100" dirty="0" err="1" smtClean="0"/>
              <a:t>Diameter</a:t>
            </a:r>
            <a:r>
              <a:rPr lang="fi-FI" sz="1100" dirty="0" smtClean="0"/>
              <a:t> </a:t>
            </a:r>
            <a:r>
              <a:rPr lang="fi-FI" sz="1100" dirty="0" err="1" smtClean="0"/>
              <a:t>sensor</a:t>
            </a:r>
            <a:r>
              <a:rPr lang="fi-FI" sz="1100" dirty="0" smtClean="0"/>
              <a:t> data is </a:t>
            </a:r>
            <a:r>
              <a:rPr lang="fi-FI" sz="1100" dirty="0" err="1" smtClean="0"/>
              <a:t>being</a:t>
            </a:r>
            <a:r>
              <a:rPr lang="fi-FI" sz="1100" dirty="0" smtClean="0"/>
              <a:t> </a:t>
            </a:r>
            <a:r>
              <a:rPr lang="fi-FI" sz="1100" dirty="0" err="1" smtClean="0"/>
              <a:t>used</a:t>
            </a:r>
            <a:r>
              <a:rPr lang="fi-FI" sz="1100" dirty="0" smtClean="0"/>
              <a:t> to </a:t>
            </a:r>
            <a:r>
              <a:rPr lang="fi-FI" sz="1100" dirty="0" err="1" smtClean="0"/>
              <a:t>identify</a:t>
            </a:r>
            <a:r>
              <a:rPr lang="fi-FI" sz="1100" dirty="0" smtClean="0"/>
              <a:t> </a:t>
            </a:r>
            <a:r>
              <a:rPr lang="fi-FI" sz="1100" dirty="0" err="1" smtClean="0"/>
              <a:t>closed</a:t>
            </a:r>
            <a:r>
              <a:rPr lang="fi-FI" sz="1100" dirty="0" smtClean="0"/>
              <a:t> position </a:t>
            </a:r>
            <a:r>
              <a:rPr lang="fi-FI" sz="1100" dirty="0" smtClean="0">
                <a:sym typeface="Wingdings" pitchFamily="2" charset="2"/>
              </a:rPr>
              <a:t> </a:t>
            </a:r>
            <a:r>
              <a:rPr lang="fi-FI" sz="1100" dirty="0" err="1" smtClean="0">
                <a:sym typeface="Wingdings" pitchFamily="2" charset="2"/>
              </a:rPr>
              <a:t>when</a:t>
            </a:r>
            <a:r>
              <a:rPr lang="fi-FI" sz="1100" dirty="0" smtClean="0">
                <a:sym typeface="Wingdings" pitchFamily="2" charset="2"/>
              </a:rPr>
              <a:t> </a:t>
            </a:r>
            <a:r>
              <a:rPr lang="fi-FI" sz="1100" dirty="0" err="1" smtClean="0">
                <a:sym typeface="Wingdings" pitchFamily="2" charset="2"/>
              </a:rPr>
              <a:t>movement</a:t>
            </a:r>
            <a:r>
              <a:rPr lang="fi-FI" sz="1100" dirty="0" smtClean="0">
                <a:sym typeface="Wingdings" pitchFamily="2" charset="2"/>
              </a:rPr>
              <a:t> of the </a:t>
            </a:r>
            <a:r>
              <a:rPr lang="fi-FI" sz="1100" dirty="0" err="1" smtClean="0">
                <a:sym typeface="Wingdings" pitchFamily="2" charset="2"/>
              </a:rPr>
              <a:t>knives</a:t>
            </a:r>
            <a:r>
              <a:rPr lang="fi-FI" sz="1100" dirty="0" smtClean="0">
                <a:sym typeface="Wingdings" pitchFamily="2" charset="2"/>
              </a:rPr>
              <a:t> </a:t>
            </a:r>
            <a:r>
              <a:rPr lang="fi-FI" sz="1100" dirty="0" err="1" smtClean="0">
                <a:sym typeface="Wingdings" pitchFamily="2" charset="2"/>
              </a:rPr>
              <a:t>stops</a:t>
            </a:r>
            <a:r>
              <a:rPr lang="fi-FI" sz="1100" dirty="0" smtClean="0">
                <a:sym typeface="Wingdings" pitchFamily="2" charset="2"/>
              </a:rPr>
              <a:t>, the </a:t>
            </a:r>
            <a:r>
              <a:rPr lang="fi-FI" sz="1100" dirty="0" err="1" smtClean="0">
                <a:sym typeface="Wingdings" pitchFamily="2" charset="2"/>
              </a:rPr>
              <a:t>head</a:t>
            </a:r>
            <a:r>
              <a:rPr lang="fi-FI" sz="1100" dirty="0" smtClean="0">
                <a:sym typeface="Wingdings" pitchFamily="2" charset="2"/>
              </a:rPr>
              <a:t> is </a:t>
            </a:r>
            <a:r>
              <a:rPr lang="fi-FI" sz="1100" dirty="0" err="1" smtClean="0">
                <a:sym typeface="Wingdings" pitchFamily="2" charset="2"/>
              </a:rPr>
              <a:t>closed</a:t>
            </a:r>
            <a:r>
              <a:rPr lang="fi-FI" sz="1100" dirty="0" smtClean="0"/>
              <a:t>.</a:t>
            </a:r>
          </a:p>
          <a:p>
            <a:pPr marL="0" indent="0">
              <a:defRPr/>
            </a:pPr>
            <a:r>
              <a:rPr lang="fi-FI" sz="1100" dirty="0" err="1" smtClean="0"/>
              <a:t>When</a:t>
            </a:r>
            <a:r>
              <a:rPr lang="fi-FI" sz="1100" dirty="0" smtClean="0"/>
              <a:t> </a:t>
            </a:r>
            <a:r>
              <a:rPr lang="fi-FI" sz="1100" dirty="0" err="1" smtClean="0"/>
              <a:t>knives</a:t>
            </a:r>
            <a:r>
              <a:rPr lang="fi-FI" sz="1100" dirty="0" smtClean="0"/>
              <a:t> </a:t>
            </a:r>
            <a:r>
              <a:rPr lang="fi-FI" sz="1100" dirty="0" err="1" smtClean="0"/>
              <a:t>are</a:t>
            </a:r>
            <a:r>
              <a:rPr lang="fi-FI" sz="1100" dirty="0" smtClean="0"/>
              <a:t> </a:t>
            </a:r>
            <a:r>
              <a:rPr lang="fi-FI" sz="1100" dirty="0" err="1" smtClean="0"/>
              <a:t>detected</a:t>
            </a:r>
            <a:r>
              <a:rPr lang="fi-FI" sz="1100" dirty="0" smtClean="0"/>
              <a:t> to </a:t>
            </a:r>
            <a:r>
              <a:rPr lang="fi-FI" sz="1100" dirty="0" err="1" smtClean="0"/>
              <a:t>be</a:t>
            </a:r>
            <a:r>
              <a:rPr lang="fi-FI" sz="1100" dirty="0" smtClean="0"/>
              <a:t> </a:t>
            </a:r>
            <a:r>
              <a:rPr lang="fi-FI" sz="1100" dirty="0" err="1" smtClean="0"/>
              <a:t>closed</a:t>
            </a:r>
            <a:r>
              <a:rPr lang="fi-FI" sz="1100" dirty="0" smtClean="0"/>
              <a:t> </a:t>
            </a:r>
            <a:r>
              <a:rPr lang="fi-FI" sz="1100" dirty="0" err="1" smtClean="0"/>
              <a:t>against</a:t>
            </a:r>
            <a:r>
              <a:rPr lang="fi-FI" sz="1100" dirty="0" smtClean="0"/>
              <a:t> the </a:t>
            </a:r>
            <a:r>
              <a:rPr lang="fi-FI" sz="1100" dirty="0" err="1" smtClean="0"/>
              <a:t>trunk</a:t>
            </a:r>
            <a:r>
              <a:rPr lang="fi-FI" sz="1100" dirty="0" smtClean="0"/>
              <a:t> </a:t>
            </a:r>
            <a:r>
              <a:rPr lang="fi-FI" sz="1100" dirty="0" err="1" smtClean="0"/>
              <a:t>or</a:t>
            </a:r>
            <a:r>
              <a:rPr lang="fi-FI" sz="1100" dirty="0" smtClean="0"/>
              <a:t> </a:t>
            </a:r>
            <a:r>
              <a:rPr lang="fi-FI" sz="1100" dirty="0" err="1" smtClean="0"/>
              <a:t>empty</a:t>
            </a:r>
            <a:r>
              <a:rPr lang="fi-FI" sz="1100" dirty="0" smtClean="0"/>
              <a:t> </a:t>
            </a:r>
            <a:r>
              <a:rPr lang="fi-FI" sz="1100" dirty="0" err="1" smtClean="0"/>
              <a:t>head</a:t>
            </a:r>
            <a:r>
              <a:rPr lang="fi-FI" sz="1100" dirty="0" smtClean="0"/>
              <a:t>, the </a:t>
            </a:r>
            <a:r>
              <a:rPr lang="fi-FI" sz="1100" dirty="0" err="1" smtClean="0"/>
              <a:t>pressure</a:t>
            </a:r>
            <a:r>
              <a:rPr lang="fi-FI" sz="1100" dirty="0" smtClean="0"/>
              <a:t> </a:t>
            </a:r>
            <a:r>
              <a:rPr lang="fi-FI" sz="1100" dirty="0" err="1" smtClean="0"/>
              <a:t>level</a:t>
            </a:r>
            <a:r>
              <a:rPr lang="fi-FI" sz="1100" dirty="0" smtClean="0"/>
              <a:t> set </a:t>
            </a:r>
            <a:r>
              <a:rPr lang="fi-FI" sz="1100" dirty="0" err="1" smtClean="0"/>
              <a:t>by</a:t>
            </a:r>
            <a:r>
              <a:rPr lang="fi-FI" sz="1100" dirty="0" smtClean="0"/>
              <a:t> the </a:t>
            </a:r>
            <a:r>
              <a:rPr lang="fi-FI" sz="1100" dirty="0" err="1" smtClean="0"/>
              <a:t>compression</a:t>
            </a:r>
            <a:r>
              <a:rPr lang="fi-FI" sz="1100" dirty="0" smtClean="0"/>
              <a:t> </a:t>
            </a:r>
            <a:r>
              <a:rPr lang="fi-FI" sz="1100" dirty="0" err="1" smtClean="0"/>
              <a:t>curve</a:t>
            </a:r>
            <a:r>
              <a:rPr lang="fi-FI" sz="1100" dirty="0" smtClean="0"/>
              <a:t> is </a:t>
            </a:r>
            <a:r>
              <a:rPr lang="fi-FI" sz="1100" dirty="0" err="1" smtClean="0"/>
              <a:t>activated</a:t>
            </a:r>
            <a:r>
              <a:rPr lang="fi-FI" sz="1100" dirty="0" smtClean="0"/>
              <a:t>.</a:t>
            </a:r>
          </a:p>
          <a:p>
            <a:pPr marL="357188" lvl="1" indent="0">
              <a:buFontTx/>
              <a:buChar char="•"/>
              <a:defRPr/>
            </a:pPr>
            <a:r>
              <a:rPr lang="fi-FI" sz="1100" dirty="0" smtClean="0"/>
              <a:t> </a:t>
            </a:r>
            <a:r>
              <a:rPr lang="fi-FI" sz="1100" b="1" dirty="0" err="1" smtClean="0"/>
              <a:t>Knives</a:t>
            </a:r>
            <a:r>
              <a:rPr lang="fi-FI" sz="1100" b="1" dirty="0" smtClean="0"/>
              <a:t> </a:t>
            </a:r>
            <a:r>
              <a:rPr lang="fi-FI" sz="1100" b="1" dirty="0" err="1" smtClean="0"/>
              <a:t>closing</a:t>
            </a:r>
            <a:r>
              <a:rPr lang="fi-FI" sz="1100" b="1" dirty="0" smtClean="0"/>
              <a:t> </a:t>
            </a:r>
            <a:r>
              <a:rPr lang="fi-FI" sz="1100" b="1" dirty="0" err="1" smtClean="0"/>
              <a:t>pressure</a:t>
            </a:r>
            <a:r>
              <a:rPr lang="fi-FI" sz="1100" b="1" dirty="0" smtClean="0"/>
              <a:t> </a:t>
            </a:r>
            <a:r>
              <a:rPr lang="fi-FI" sz="1100" dirty="0" smtClean="0"/>
              <a:t>– </a:t>
            </a:r>
            <a:r>
              <a:rPr lang="fi-FI" sz="1100" dirty="0" err="1" smtClean="0"/>
              <a:t>pressure</a:t>
            </a:r>
            <a:r>
              <a:rPr lang="fi-FI" sz="1100" dirty="0" smtClean="0"/>
              <a:t> </a:t>
            </a:r>
            <a:r>
              <a:rPr lang="fi-FI" sz="1100" dirty="0" err="1" smtClean="0"/>
              <a:t>used</a:t>
            </a:r>
            <a:r>
              <a:rPr lang="fi-FI" sz="1100" dirty="0" smtClean="0"/>
              <a:t> </a:t>
            </a:r>
            <a:r>
              <a:rPr lang="fi-FI" sz="1100" dirty="0" err="1" smtClean="0"/>
              <a:t>when</a:t>
            </a:r>
            <a:r>
              <a:rPr lang="fi-FI" sz="1100" dirty="0" smtClean="0"/>
              <a:t> </a:t>
            </a:r>
            <a:r>
              <a:rPr lang="fi-FI" sz="1100" dirty="0" err="1" smtClean="0"/>
              <a:t>closing</a:t>
            </a:r>
            <a:r>
              <a:rPr lang="fi-FI" sz="1100" dirty="0" smtClean="0"/>
              <a:t> </a:t>
            </a:r>
            <a:r>
              <a:rPr lang="fi-FI" sz="1100" dirty="0" err="1" smtClean="0"/>
              <a:t>front</a:t>
            </a:r>
            <a:r>
              <a:rPr lang="fi-FI" sz="1100" dirty="0" smtClean="0"/>
              <a:t> </a:t>
            </a:r>
            <a:r>
              <a:rPr lang="fi-FI" sz="1100" dirty="0" err="1" smtClean="0"/>
              <a:t>knives</a:t>
            </a:r>
            <a:endParaRPr lang="fi-FI" sz="1100" dirty="0" smtClean="0"/>
          </a:p>
          <a:p>
            <a:pPr marL="357188" lvl="1" indent="0">
              <a:buFontTx/>
              <a:buChar char="•"/>
              <a:defRPr/>
            </a:pPr>
            <a:r>
              <a:rPr lang="fi-FI" sz="1100" dirty="0" smtClean="0"/>
              <a:t> </a:t>
            </a:r>
            <a:r>
              <a:rPr lang="fi-FI" sz="1100" b="1" dirty="0" err="1" smtClean="0"/>
              <a:t>Closing</a:t>
            </a:r>
            <a:r>
              <a:rPr lang="fi-FI" sz="1100" b="1" dirty="0" smtClean="0"/>
              <a:t> </a:t>
            </a:r>
            <a:r>
              <a:rPr lang="fi-FI" sz="1100" b="1" dirty="0" err="1" smtClean="0"/>
              <a:t>pressure</a:t>
            </a:r>
            <a:r>
              <a:rPr lang="fi-FI" sz="1100" b="1" dirty="0" smtClean="0"/>
              <a:t> </a:t>
            </a:r>
            <a:r>
              <a:rPr lang="fi-FI" sz="1100" b="1" dirty="0" err="1" smtClean="0"/>
              <a:t>activation</a:t>
            </a:r>
            <a:r>
              <a:rPr lang="fi-FI" sz="1100" b="1" dirty="0" smtClean="0"/>
              <a:t> </a:t>
            </a:r>
            <a:r>
              <a:rPr lang="fi-FI" sz="1100" b="1" dirty="0" err="1" smtClean="0"/>
              <a:t>time</a:t>
            </a:r>
            <a:r>
              <a:rPr lang="fi-FI" sz="1100" b="1" dirty="0" smtClean="0"/>
              <a:t> </a:t>
            </a:r>
            <a:r>
              <a:rPr lang="fi-FI" sz="1100" dirty="0" smtClean="0"/>
              <a:t>–  </a:t>
            </a:r>
            <a:r>
              <a:rPr lang="fi-FI" sz="1100" dirty="0" err="1" smtClean="0"/>
              <a:t>adjustable</a:t>
            </a:r>
            <a:r>
              <a:rPr lang="fi-FI" sz="1100" dirty="0" smtClean="0"/>
              <a:t> </a:t>
            </a:r>
            <a:r>
              <a:rPr lang="fi-FI" sz="1100" dirty="0" err="1" smtClean="0"/>
              <a:t>time</a:t>
            </a:r>
            <a:r>
              <a:rPr lang="fi-FI" sz="1100" dirty="0" smtClean="0"/>
              <a:t> for </a:t>
            </a:r>
            <a:r>
              <a:rPr lang="fi-FI" sz="1100" dirty="0" err="1" smtClean="0"/>
              <a:t>knives</a:t>
            </a:r>
            <a:r>
              <a:rPr lang="fi-FI" sz="1100" dirty="0" smtClean="0"/>
              <a:t> </a:t>
            </a:r>
            <a:r>
              <a:rPr lang="fi-FI" sz="1100" dirty="0" err="1" smtClean="0"/>
              <a:t>closing</a:t>
            </a:r>
            <a:r>
              <a:rPr lang="fi-FI" sz="1100" dirty="0" smtClean="0"/>
              <a:t> </a:t>
            </a:r>
            <a:r>
              <a:rPr lang="fi-FI" sz="1100" dirty="0" err="1" smtClean="0"/>
              <a:t>pressure</a:t>
            </a:r>
            <a:r>
              <a:rPr lang="fi-FI" sz="1100" dirty="0" smtClean="0"/>
              <a:t> </a:t>
            </a:r>
            <a:r>
              <a:rPr lang="fi-FI" sz="1100" dirty="0" err="1" smtClean="0"/>
              <a:t>function</a:t>
            </a:r>
            <a:r>
              <a:rPr lang="fi-FI" sz="1100" dirty="0" smtClean="0"/>
              <a:t> (</a:t>
            </a:r>
            <a:r>
              <a:rPr lang="fi-FI" sz="1100" dirty="0" err="1" smtClean="0"/>
              <a:t>heads</a:t>
            </a:r>
            <a:r>
              <a:rPr lang="fi-FI" sz="1100" dirty="0" smtClean="0"/>
              <a:t> </a:t>
            </a:r>
            <a:r>
              <a:rPr lang="fi-FI" sz="1100" dirty="0" err="1" smtClean="0"/>
              <a:t>with</a:t>
            </a:r>
            <a:r>
              <a:rPr lang="fi-FI" sz="1100" dirty="0" smtClean="0"/>
              <a:t> no </a:t>
            </a:r>
            <a:r>
              <a:rPr lang="fi-FI" sz="1100" dirty="0" err="1" smtClean="0"/>
              <a:t>front</a:t>
            </a:r>
            <a:r>
              <a:rPr lang="fi-FI" sz="1100" dirty="0" smtClean="0"/>
              <a:t> </a:t>
            </a:r>
            <a:r>
              <a:rPr lang="fi-FI" sz="1100" dirty="0" err="1" smtClean="0"/>
              <a:t>knive</a:t>
            </a:r>
            <a:r>
              <a:rPr lang="fi-FI" sz="1100" dirty="0" smtClean="0"/>
              <a:t> </a:t>
            </a:r>
            <a:r>
              <a:rPr lang="fi-FI" sz="1100" dirty="0" err="1" smtClean="0"/>
              <a:t>sensors</a:t>
            </a:r>
            <a:r>
              <a:rPr lang="fi-FI" sz="1100" dirty="0" smtClean="0"/>
              <a:t>)</a:t>
            </a:r>
          </a:p>
          <a:p>
            <a:pPr marL="357188" lvl="1" indent="0">
              <a:buFont typeface="Times" pitchFamily="1" charset="0"/>
              <a:buNone/>
              <a:defRPr/>
            </a:pPr>
            <a:endParaRPr lang="fi-FI" sz="1100" dirty="0" smtClean="0"/>
          </a:p>
          <a:p>
            <a:pPr marL="0" indent="0">
              <a:defRPr/>
            </a:pPr>
            <a:endParaRPr lang="fi-FI" sz="1000" dirty="0" smtClean="0"/>
          </a:p>
          <a:p>
            <a:pPr marL="228600" indent="-228600">
              <a:defRPr/>
            </a:pPr>
            <a:endParaRPr lang="fi-FI" sz="1000" dirty="0" smtClean="0"/>
          </a:p>
          <a:p>
            <a:pPr marL="228600" indent="-228600">
              <a:defRPr/>
            </a:pPr>
            <a:endParaRPr lang="fi-FI" sz="1000" dirty="0" smtClean="0"/>
          </a:p>
          <a:p>
            <a:pPr marL="0" indent="0">
              <a:defRPr/>
            </a:pPr>
            <a:endParaRPr lang="fi-FI" sz="1000" dirty="0" smtClean="0"/>
          </a:p>
        </p:txBody>
      </p:sp>
      <p:sp>
        <p:nvSpPr>
          <p:cNvPr id="60420" name="Dian numeron paikkamerkki 5"/>
          <p:cNvSpPr>
            <a:spLocks noGrp="1"/>
          </p:cNvSpPr>
          <p:nvPr>
            <p:ph type="sldNum" sz="quarter" idx="12"/>
          </p:nvPr>
        </p:nvSpPr>
        <p:spPr>
          <a:noFill/>
        </p:spPr>
        <p:txBody>
          <a:bodyPr/>
          <a:lstStyle/>
          <a:p>
            <a:fld id="{1DCC5716-731E-4C04-92C0-2CE96B42671B}" type="slidenum">
              <a:rPr lang="fi-FI" smtClean="0"/>
              <a:pPr/>
              <a:t>57</a:t>
            </a:fld>
            <a:endParaRPr lang="fi-FI" smtClean="0"/>
          </a:p>
        </p:txBody>
      </p:sp>
      <p:pic>
        <p:nvPicPr>
          <p:cNvPr id="60421" name="Picture 3"/>
          <p:cNvPicPr>
            <a:picLocks noChangeAspect="1" noChangeArrowheads="1"/>
          </p:cNvPicPr>
          <p:nvPr/>
        </p:nvPicPr>
        <p:blipFill>
          <a:blip r:embed="rId3" cstate="print"/>
          <a:srcRect/>
          <a:stretch>
            <a:fillRect/>
          </a:stretch>
        </p:blipFill>
        <p:spPr bwMode="auto">
          <a:xfrm>
            <a:off x="4787900" y="1628775"/>
            <a:ext cx="4032250" cy="209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61443" name="Rectangle 3"/>
          <p:cNvSpPr>
            <a:spLocks noGrp="1" noChangeArrowheads="1"/>
          </p:cNvSpPr>
          <p:nvPr>
            <p:ph idx="1"/>
          </p:nvPr>
        </p:nvSpPr>
        <p:spPr>
          <a:xfrm>
            <a:off x="285750" y="1052513"/>
            <a:ext cx="4214813" cy="5219700"/>
          </a:xfrm>
        </p:spPr>
        <p:txBody>
          <a:bodyPr/>
          <a:lstStyle/>
          <a:p>
            <a:pPr marL="0" indent="0" eaLnBrk="1" hangingPunct="1"/>
            <a:r>
              <a:rPr lang="fi-FI" sz="1600" smtClean="0"/>
              <a:t>Front knife settings</a:t>
            </a:r>
          </a:p>
          <a:p>
            <a:pPr marL="0" indent="0" eaLnBrk="1" hangingPunct="1"/>
            <a:endParaRPr lang="fi-FI" sz="1000" b="1" smtClean="0"/>
          </a:p>
          <a:p>
            <a:pPr marL="0" indent="0" eaLnBrk="1" hangingPunct="1"/>
            <a:r>
              <a:rPr lang="fi-FI" sz="1000" b="1" smtClean="0"/>
              <a:t>Proportional drive </a:t>
            </a:r>
            <a:r>
              <a:rPr lang="fi-FI" sz="1000" smtClean="0"/>
              <a:t>– With the proportional drive, the harvester head (knives and rollers) can be opened to intermediate positions.</a:t>
            </a:r>
          </a:p>
          <a:p>
            <a:pPr marL="0" indent="0" eaLnBrk="1" hangingPunct="1"/>
            <a:r>
              <a:rPr lang="fi-FI" sz="1000" smtClean="0"/>
              <a:t>Function is activated with left crane tilt pedal (</a:t>
            </a:r>
            <a:r>
              <a:rPr lang="fi-FI" sz="1000" b="1" smtClean="0"/>
              <a:t>Pedals activate proportional control</a:t>
            </a:r>
            <a:r>
              <a:rPr lang="fi-FI" sz="1000" smtClean="0"/>
              <a:t>) and controlled by manual feed handle.</a:t>
            </a:r>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endParaRPr lang="fi-FI" sz="1000" smtClean="0"/>
          </a:p>
          <a:p>
            <a:pPr marL="0" indent="0" eaLnBrk="1" hangingPunct="1"/>
            <a:r>
              <a:rPr lang="fi-FI" sz="1000" smtClean="0"/>
              <a:t>Harvester head can be opened steplessly also by using a programmed button on the keyboard matrix.</a:t>
            </a:r>
          </a:p>
          <a:p>
            <a:pPr marL="0" indent="0" eaLnBrk="1" hangingPunct="1"/>
            <a:endParaRPr lang="fi-FI" sz="1000" smtClean="0"/>
          </a:p>
        </p:txBody>
      </p:sp>
      <p:sp>
        <p:nvSpPr>
          <p:cNvPr id="61444" name="Dian numeron paikkamerkki 5"/>
          <p:cNvSpPr>
            <a:spLocks noGrp="1"/>
          </p:cNvSpPr>
          <p:nvPr>
            <p:ph type="sldNum" sz="quarter" idx="12"/>
          </p:nvPr>
        </p:nvSpPr>
        <p:spPr>
          <a:noFill/>
        </p:spPr>
        <p:txBody>
          <a:bodyPr/>
          <a:lstStyle/>
          <a:p>
            <a:fld id="{2032D1EE-629B-40B0-B8CA-09796AE21998}" type="slidenum">
              <a:rPr lang="fi-FI" smtClean="0"/>
              <a:pPr/>
              <a:t>58</a:t>
            </a:fld>
            <a:endParaRPr lang="fi-FI" smtClean="0"/>
          </a:p>
        </p:txBody>
      </p:sp>
      <p:pic>
        <p:nvPicPr>
          <p:cNvPr id="61445" name="Picture 2"/>
          <p:cNvPicPr>
            <a:picLocks noChangeAspect="1" noChangeArrowheads="1"/>
          </p:cNvPicPr>
          <p:nvPr/>
        </p:nvPicPr>
        <p:blipFill>
          <a:blip r:embed="rId3" cstate="print"/>
          <a:srcRect/>
          <a:stretch>
            <a:fillRect/>
          </a:stretch>
        </p:blipFill>
        <p:spPr bwMode="auto">
          <a:xfrm>
            <a:off x="5364163" y="1196975"/>
            <a:ext cx="3214687" cy="1655763"/>
          </a:xfrm>
          <a:prstGeom prst="rect">
            <a:avLst/>
          </a:prstGeom>
          <a:noFill/>
          <a:ln w="9525">
            <a:noFill/>
            <a:miter lim="800000"/>
            <a:headEnd/>
            <a:tailEnd/>
          </a:ln>
        </p:spPr>
      </p:pic>
      <p:pic>
        <p:nvPicPr>
          <p:cNvPr id="61446" name="Picture 4"/>
          <p:cNvPicPr>
            <a:picLocks noChangeAspect="1" noChangeArrowheads="1"/>
          </p:cNvPicPr>
          <p:nvPr/>
        </p:nvPicPr>
        <p:blipFill>
          <a:blip r:embed="rId4" cstate="print"/>
          <a:srcRect/>
          <a:stretch>
            <a:fillRect/>
          </a:stretch>
        </p:blipFill>
        <p:spPr bwMode="auto">
          <a:xfrm>
            <a:off x="323850" y="2492375"/>
            <a:ext cx="4464050" cy="587375"/>
          </a:xfrm>
          <a:prstGeom prst="rect">
            <a:avLst/>
          </a:prstGeom>
          <a:noFill/>
          <a:ln w="9525">
            <a:noFill/>
            <a:miter lim="800000"/>
            <a:headEnd/>
            <a:tailEnd/>
          </a:ln>
        </p:spPr>
      </p:pic>
      <p:pic>
        <p:nvPicPr>
          <p:cNvPr id="61447" name="Picture 3"/>
          <p:cNvPicPr>
            <a:picLocks noChangeAspect="1" noChangeArrowheads="1"/>
          </p:cNvPicPr>
          <p:nvPr/>
        </p:nvPicPr>
        <p:blipFill>
          <a:blip r:embed="rId5" cstate="print"/>
          <a:srcRect/>
          <a:stretch>
            <a:fillRect/>
          </a:stretch>
        </p:blipFill>
        <p:spPr bwMode="auto">
          <a:xfrm>
            <a:off x="5148263" y="3141663"/>
            <a:ext cx="3544887" cy="2447925"/>
          </a:xfrm>
          <a:prstGeom prst="rect">
            <a:avLst/>
          </a:prstGeom>
          <a:noFill/>
          <a:ln w="9525">
            <a:noFill/>
            <a:miter lim="800000"/>
            <a:headEnd/>
            <a:tailEnd/>
          </a:ln>
        </p:spPr>
      </p:pic>
      <p:pic>
        <p:nvPicPr>
          <p:cNvPr id="61448" name="Picture 1"/>
          <p:cNvPicPr>
            <a:picLocks noChangeAspect="1" noChangeArrowheads="1"/>
          </p:cNvPicPr>
          <p:nvPr/>
        </p:nvPicPr>
        <p:blipFill>
          <a:blip r:embed="rId6" cstate="print"/>
          <a:srcRect/>
          <a:stretch>
            <a:fillRect/>
          </a:stretch>
        </p:blipFill>
        <p:spPr bwMode="auto">
          <a:xfrm>
            <a:off x="4356100" y="5737225"/>
            <a:ext cx="4549775" cy="323850"/>
          </a:xfrm>
          <a:prstGeom prst="rect">
            <a:avLst/>
          </a:prstGeom>
          <a:noFill/>
          <a:ln w="9525">
            <a:noFill/>
            <a:miter lim="800000"/>
            <a:headEnd/>
            <a:tailEnd/>
          </a:ln>
        </p:spPr>
      </p:pic>
      <p:cxnSp>
        <p:nvCxnSpPr>
          <p:cNvPr id="61449" name="Suora nuoliyhdysviiva 14"/>
          <p:cNvCxnSpPr>
            <a:cxnSpLocks noChangeShapeType="1"/>
          </p:cNvCxnSpPr>
          <p:nvPr/>
        </p:nvCxnSpPr>
        <p:spPr bwMode="auto">
          <a:xfrm flipH="1">
            <a:off x="4716463" y="4149725"/>
            <a:ext cx="647700" cy="1655763"/>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13315" name="Rectangle 3"/>
          <p:cNvSpPr>
            <a:spLocks noGrp="1" noChangeArrowheads="1"/>
          </p:cNvSpPr>
          <p:nvPr>
            <p:ph idx="1"/>
          </p:nvPr>
        </p:nvSpPr>
        <p:spPr>
          <a:xfrm>
            <a:off x="290513" y="1125538"/>
            <a:ext cx="4641850" cy="3167062"/>
          </a:xfrm>
        </p:spPr>
        <p:txBody>
          <a:bodyPr/>
          <a:lstStyle/>
          <a:p>
            <a:pPr marL="0" indent="0" eaLnBrk="1" hangingPunct="1">
              <a:defRPr/>
            </a:pPr>
            <a:r>
              <a:rPr lang="fi-FI" sz="1600" dirty="0" err="1" smtClean="0"/>
              <a:t>Settings</a:t>
            </a:r>
            <a:r>
              <a:rPr lang="fi-FI" sz="1600" dirty="0" smtClean="0"/>
              <a:t> for </a:t>
            </a:r>
            <a:r>
              <a:rPr lang="fi-FI" sz="1600" dirty="0" err="1" smtClean="0"/>
              <a:t>delimbing</a:t>
            </a:r>
            <a:endParaRPr lang="fi-FI" sz="1600" dirty="0" smtClean="0"/>
          </a:p>
          <a:p>
            <a:pPr marL="0" indent="0" eaLnBrk="1" hangingPunct="1">
              <a:defRPr/>
            </a:pPr>
            <a:endParaRPr lang="fi-FI" sz="800" dirty="0" smtClean="0"/>
          </a:p>
          <a:p>
            <a:pPr marL="0" indent="0" eaLnBrk="1" hangingPunct="1">
              <a:defRPr/>
            </a:pPr>
            <a:r>
              <a:rPr lang="fi-FI" sz="1000" b="1" dirty="0" err="1" smtClean="0"/>
              <a:t>Maintenance</a:t>
            </a:r>
            <a:r>
              <a:rPr lang="fi-FI" sz="1000" b="1" dirty="0" smtClean="0"/>
              <a:t> </a:t>
            </a:r>
            <a:r>
              <a:rPr lang="fi-FI" sz="1000" b="1" dirty="0" smtClean="0">
                <a:sym typeface="Wingdings" pitchFamily="2" charset="2"/>
              </a:rPr>
              <a:t> </a:t>
            </a:r>
            <a:r>
              <a:rPr lang="fi-FI" sz="1000" b="1" dirty="0" err="1" smtClean="0">
                <a:sym typeface="Wingdings" pitchFamily="2" charset="2"/>
              </a:rPr>
              <a:t>Settings</a:t>
            </a:r>
            <a:r>
              <a:rPr lang="fi-FI" sz="1000" b="1" dirty="0" smtClean="0">
                <a:sym typeface="Wingdings" pitchFamily="2" charset="2"/>
              </a:rPr>
              <a:t>  </a:t>
            </a:r>
            <a:r>
              <a:rPr lang="fi-FI" sz="1000" b="1" dirty="0" err="1" smtClean="0">
                <a:sym typeface="Wingdings" pitchFamily="2" charset="2"/>
              </a:rPr>
              <a:t>Driver</a:t>
            </a:r>
            <a:r>
              <a:rPr lang="fi-FI" sz="1000" b="1" dirty="0" smtClean="0">
                <a:sym typeface="Wingdings" pitchFamily="2" charset="2"/>
              </a:rPr>
              <a:t> </a:t>
            </a:r>
            <a:r>
              <a:rPr lang="fi-FI" sz="1000" b="1" dirty="0" err="1" smtClean="0">
                <a:sym typeface="Wingdings" pitchFamily="2" charset="2"/>
              </a:rPr>
              <a:t>specific</a:t>
            </a:r>
            <a:r>
              <a:rPr lang="fi-FI" sz="1000" b="1" dirty="0" smtClean="0">
                <a:sym typeface="Wingdings" pitchFamily="2" charset="2"/>
              </a:rPr>
              <a:t>  </a:t>
            </a:r>
            <a:r>
              <a:rPr lang="fi-FI" sz="1000" b="1" dirty="0" err="1" smtClean="0">
                <a:sym typeface="Wingdings" pitchFamily="2" charset="2"/>
              </a:rPr>
              <a:t>Automation</a:t>
            </a:r>
            <a:endParaRPr lang="fi-FI" sz="1000" b="1" dirty="0" smtClean="0">
              <a:sym typeface="Wingdings" pitchFamily="2" charset="2"/>
            </a:endParaRPr>
          </a:p>
          <a:p>
            <a:pPr marL="0" indent="0" eaLnBrk="1" hangingPunct="1">
              <a:defRPr/>
            </a:pPr>
            <a:endParaRPr lang="fi-FI" sz="1000" b="1" dirty="0" smtClean="0"/>
          </a:p>
          <a:p>
            <a:pPr marL="228600" indent="-228600">
              <a:buFont typeface="+mj-lt"/>
              <a:buAutoNum type="arabicPeriod"/>
              <a:defRPr/>
            </a:pPr>
            <a:r>
              <a:rPr lang="fi-FI" sz="1000" dirty="0" err="1" smtClean="0"/>
              <a:t>Rear</a:t>
            </a:r>
            <a:r>
              <a:rPr lang="fi-FI" sz="1000" dirty="0" smtClean="0"/>
              <a:t> </a:t>
            </a:r>
            <a:r>
              <a:rPr lang="fi-FI" sz="1000" dirty="0" err="1" smtClean="0"/>
              <a:t>blade</a:t>
            </a:r>
            <a:r>
              <a:rPr lang="fi-FI" sz="1000" dirty="0" smtClean="0"/>
              <a:t> </a:t>
            </a:r>
            <a:r>
              <a:rPr lang="fi-FI" sz="1000" dirty="0" err="1" smtClean="0"/>
              <a:t>follows</a:t>
            </a:r>
            <a:r>
              <a:rPr lang="fi-FI" sz="1000" dirty="0" smtClean="0"/>
              <a:t> </a:t>
            </a:r>
            <a:r>
              <a:rPr lang="fi-FI" sz="1000" dirty="0" err="1" smtClean="0"/>
              <a:t>front</a:t>
            </a:r>
            <a:r>
              <a:rPr lang="fi-FI" sz="1000" dirty="0" smtClean="0"/>
              <a:t> </a:t>
            </a:r>
            <a:r>
              <a:rPr lang="fi-FI" sz="1000" dirty="0" err="1" smtClean="0"/>
              <a:t>blades</a:t>
            </a:r>
            <a:r>
              <a:rPr lang="fi-FI" sz="1000" dirty="0" smtClean="0"/>
              <a:t> </a:t>
            </a:r>
            <a:r>
              <a:rPr lang="fi-FI" sz="1000" dirty="0" err="1" smtClean="0"/>
              <a:t>usually</a:t>
            </a:r>
            <a:r>
              <a:rPr lang="fi-FI" sz="1000" dirty="0" smtClean="0"/>
              <a:t> on </a:t>
            </a:r>
            <a:r>
              <a:rPr lang="fi-FI" sz="1000" dirty="0" smtClean="0">
                <a:sym typeface="Wingdings" pitchFamily="2" charset="2"/>
              </a:rPr>
              <a:t> </a:t>
            </a:r>
            <a:r>
              <a:rPr lang="fi-FI" sz="1000" dirty="0" err="1" smtClean="0">
                <a:sym typeface="Wingdings" pitchFamily="2" charset="2"/>
              </a:rPr>
              <a:t>all</a:t>
            </a:r>
            <a:r>
              <a:rPr lang="fi-FI" sz="1000" dirty="0" smtClean="0">
                <a:sym typeface="Wingdings" pitchFamily="2" charset="2"/>
              </a:rPr>
              <a:t> </a:t>
            </a:r>
            <a:r>
              <a:rPr lang="fi-FI" sz="1000" dirty="0" err="1" smtClean="0">
                <a:sym typeface="Wingdings" pitchFamily="2" charset="2"/>
              </a:rPr>
              <a:t>knives</a:t>
            </a:r>
            <a:r>
              <a:rPr lang="fi-FI" sz="1000" dirty="0" smtClean="0">
                <a:sym typeface="Wingdings" pitchFamily="2" charset="2"/>
              </a:rPr>
              <a:t> </a:t>
            </a:r>
            <a:r>
              <a:rPr lang="fi-FI" sz="1000" dirty="0" err="1" smtClean="0">
                <a:sym typeface="Wingdings" pitchFamily="2" charset="2"/>
              </a:rPr>
              <a:t>can</a:t>
            </a:r>
            <a:r>
              <a:rPr lang="fi-FI" sz="1000" dirty="0" smtClean="0">
                <a:sym typeface="Wingdings" pitchFamily="2" charset="2"/>
              </a:rPr>
              <a:t> </a:t>
            </a:r>
            <a:r>
              <a:rPr lang="fi-FI" sz="1000" dirty="0" err="1" smtClean="0">
                <a:sym typeface="Wingdings" pitchFamily="2" charset="2"/>
              </a:rPr>
              <a:t>be</a:t>
            </a:r>
            <a:r>
              <a:rPr lang="fi-FI" sz="1000" dirty="0" smtClean="0">
                <a:sym typeface="Wingdings" pitchFamily="2" charset="2"/>
              </a:rPr>
              <a:t> </a:t>
            </a:r>
            <a:r>
              <a:rPr lang="fi-FI" sz="1000" dirty="0" err="1" smtClean="0">
                <a:sym typeface="Wingdings" pitchFamily="2" charset="2"/>
              </a:rPr>
              <a:t>opened</a:t>
            </a:r>
            <a:r>
              <a:rPr lang="fi-FI" sz="1000" dirty="0" smtClean="0">
                <a:sym typeface="Wingdings" pitchFamily="2" charset="2"/>
              </a:rPr>
              <a:t> </a:t>
            </a:r>
            <a:r>
              <a:rPr lang="fi-FI" sz="1000" dirty="0" err="1" smtClean="0">
                <a:sym typeface="Wingdings" pitchFamily="2" charset="2"/>
              </a:rPr>
              <a:t>temporarily</a:t>
            </a:r>
            <a:r>
              <a:rPr lang="fi-FI" sz="1000" dirty="0" smtClean="0">
                <a:sym typeface="Wingdings" pitchFamily="2" charset="2"/>
              </a:rPr>
              <a:t> </a:t>
            </a:r>
            <a:r>
              <a:rPr lang="fi-FI" sz="1000" dirty="0" err="1" smtClean="0">
                <a:sym typeface="Wingdings" pitchFamily="2" charset="2"/>
              </a:rPr>
              <a:t>during</a:t>
            </a:r>
            <a:r>
              <a:rPr lang="fi-FI" sz="1000" dirty="0" smtClean="0">
                <a:sym typeface="Wingdings" pitchFamily="2" charset="2"/>
              </a:rPr>
              <a:t> </a:t>
            </a:r>
            <a:r>
              <a:rPr lang="fi-FI" sz="1000" dirty="0" err="1" smtClean="0">
                <a:sym typeface="Wingdings" pitchFamily="2" charset="2"/>
              </a:rPr>
              <a:t>feeding</a:t>
            </a:r>
            <a:r>
              <a:rPr lang="fi-FI" sz="1000" dirty="0" smtClean="0">
                <a:sym typeface="Wingdings" pitchFamily="2" charset="2"/>
              </a:rPr>
              <a:t> </a:t>
            </a:r>
            <a:r>
              <a:rPr lang="fi-FI" sz="1000" dirty="0" err="1" smtClean="0">
                <a:sym typeface="Wingdings" pitchFamily="2" charset="2"/>
              </a:rPr>
              <a:t>using</a:t>
            </a:r>
            <a:r>
              <a:rPr lang="fi-FI" sz="1000" dirty="0" smtClean="0">
                <a:sym typeface="Wingdings" pitchFamily="2" charset="2"/>
              </a:rPr>
              <a:t> the </a:t>
            </a:r>
            <a:r>
              <a:rPr lang="fi-FI" sz="1000" dirty="0" err="1" smtClean="0">
                <a:sym typeface="Wingdings" pitchFamily="2" charset="2"/>
              </a:rPr>
              <a:t>front</a:t>
            </a:r>
            <a:r>
              <a:rPr lang="fi-FI" sz="1000" dirty="0" smtClean="0">
                <a:sym typeface="Wingdings" pitchFamily="2" charset="2"/>
              </a:rPr>
              <a:t> </a:t>
            </a:r>
            <a:r>
              <a:rPr lang="fi-FI" sz="1000" dirty="0" err="1" smtClean="0">
                <a:sym typeface="Wingdings" pitchFamily="2" charset="2"/>
              </a:rPr>
              <a:t>knifes</a:t>
            </a:r>
            <a:r>
              <a:rPr lang="fi-FI" sz="1000" dirty="0" smtClean="0">
                <a:sym typeface="Wingdings" pitchFamily="2" charset="2"/>
              </a:rPr>
              <a:t> </a:t>
            </a:r>
            <a:r>
              <a:rPr lang="fi-FI" sz="1000" dirty="0" err="1" smtClean="0">
                <a:sym typeface="Wingdings" pitchFamily="2" charset="2"/>
              </a:rPr>
              <a:t>open-button</a:t>
            </a:r>
            <a:endParaRPr lang="fi-FI" sz="1000" dirty="0" smtClean="0"/>
          </a:p>
          <a:p>
            <a:pPr marL="228600" indent="-228600">
              <a:buFont typeface="+mj-lt"/>
              <a:buAutoNum type="arabicPeriod"/>
              <a:defRPr/>
            </a:pPr>
            <a:r>
              <a:rPr lang="fi-FI" sz="1000" dirty="0" err="1" smtClean="0"/>
              <a:t>Opening</a:t>
            </a:r>
            <a:r>
              <a:rPr lang="fi-FI" sz="1000" dirty="0" smtClean="0"/>
              <a:t> of </a:t>
            </a:r>
            <a:r>
              <a:rPr lang="fi-FI" sz="1000" dirty="0" err="1" smtClean="0"/>
              <a:t>rear</a:t>
            </a:r>
            <a:r>
              <a:rPr lang="fi-FI" sz="1000" dirty="0" smtClean="0"/>
              <a:t> </a:t>
            </a:r>
            <a:r>
              <a:rPr lang="fi-FI" sz="1000" dirty="0" err="1" smtClean="0"/>
              <a:t>blades</a:t>
            </a:r>
            <a:r>
              <a:rPr lang="fi-FI" sz="1000" dirty="0" smtClean="0"/>
              <a:t> on </a:t>
            </a:r>
            <a:r>
              <a:rPr lang="fi-FI" sz="1000" dirty="0" err="1" smtClean="0"/>
              <a:t>negative</a:t>
            </a:r>
            <a:r>
              <a:rPr lang="fi-FI" sz="1000" dirty="0" smtClean="0"/>
              <a:t> side </a:t>
            </a:r>
            <a:r>
              <a:rPr lang="fi-FI" sz="1000" dirty="0" err="1" smtClean="0"/>
              <a:t>usually</a:t>
            </a:r>
            <a:r>
              <a:rPr lang="fi-FI" sz="1000" dirty="0" smtClean="0"/>
              <a:t> on </a:t>
            </a:r>
            <a:r>
              <a:rPr lang="fi-FI" sz="1000" dirty="0" smtClean="0">
                <a:sym typeface="Wingdings" pitchFamily="2" charset="2"/>
              </a:rPr>
              <a:t> </a:t>
            </a:r>
            <a:r>
              <a:rPr lang="fi-FI" sz="1000" dirty="0" err="1" smtClean="0">
                <a:sym typeface="Wingdings" pitchFamily="2" charset="2"/>
              </a:rPr>
              <a:t>when</a:t>
            </a:r>
            <a:r>
              <a:rPr lang="fi-FI" sz="1000" dirty="0" smtClean="0">
                <a:sym typeface="Wingdings" pitchFamily="2" charset="2"/>
              </a:rPr>
              <a:t> the </a:t>
            </a:r>
            <a:r>
              <a:rPr lang="fi-FI" sz="1000" dirty="0" err="1" smtClean="0">
                <a:sym typeface="Wingdings" pitchFamily="2" charset="2"/>
              </a:rPr>
              <a:t>head</a:t>
            </a:r>
            <a:r>
              <a:rPr lang="fi-FI" sz="1000" dirty="0" smtClean="0">
                <a:sym typeface="Wingdings" pitchFamily="2" charset="2"/>
              </a:rPr>
              <a:t> is </a:t>
            </a:r>
            <a:r>
              <a:rPr lang="fi-FI" sz="1000" dirty="0" err="1" smtClean="0">
                <a:sym typeface="Wingdings" pitchFamily="2" charset="2"/>
              </a:rPr>
              <a:t>reversed</a:t>
            </a:r>
            <a:r>
              <a:rPr lang="fi-FI" sz="1000" dirty="0" smtClean="0">
                <a:sym typeface="Wingdings" pitchFamily="2" charset="2"/>
              </a:rPr>
              <a:t> </a:t>
            </a:r>
            <a:r>
              <a:rPr lang="fi-FI" sz="1000" dirty="0" err="1" smtClean="0">
                <a:sym typeface="Wingdings" pitchFamily="2" charset="2"/>
              </a:rPr>
              <a:t>so</a:t>
            </a:r>
            <a:r>
              <a:rPr lang="fi-FI" sz="1000" dirty="0" smtClean="0">
                <a:sym typeface="Wingdings" pitchFamily="2" charset="2"/>
              </a:rPr>
              <a:t> </a:t>
            </a:r>
            <a:r>
              <a:rPr lang="fi-FI" sz="1000" dirty="0" err="1" smtClean="0">
                <a:sym typeface="Wingdings" pitchFamily="2" charset="2"/>
              </a:rPr>
              <a:t>much</a:t>
            </a:r>
            <a:r>
              <a:rPr lang="fi-FI" sz="1000" dirty="0" smtClean="0">
                <a:sym typeface="Wingdings" pitchFamily="2" charset="2"/>
              </a:rPr>
              <a:t>, </a:t>
            </a:r>
            <a:r>
              <a:rPr lang="fi-FI" sz="1000" dirty="0" err="1" smtClean="0">
                <a:sym typeface="Wingdings" pitchFamily="2" charset="2"/>
              </a:rPr>
              <a:t>that</a:t>
            </a:r>
            <a:r>
              <a:rPr lang="fi-FI" sz="1000" dirty="0" smtClean="0">
                <a:sym typeface="Wingdings" pitchFamily="2" charset="2"/>
              </a:rPr>
              <a:t> the </a:t>
            </a:r>
            <a:r>
              <a:rPr lang="fi-FI" sz="1000" dirty="0" err="1" smtClean="0">
                <a:sym typeface="Wingdings" pitchFamily="2" charset="2"/>
              </a:rPr>
              <a:t>rear</a:t>
            </a:r>
            <a:r>
              <a:rPr lang="fi-FI" sz="1000" dirty="0" smtClean="0">
                <a:sym typeface="Wingdings" pitchFamily="2" charset="2"/>
              </a:rPr>
              <a:t> </a:t>
            </a:r>
            <a:r>
              <a:rPr lang="fi-FI" sz="1000" dirty="0" err="1" smtClean="0">
                <a:sym typeface="Wingdings" pitchFamily="2" charset="2"/>
              </a:rPr>
              <a:t>knives</a:t>
            </a:r>
            <a:r>
              <a:rPr lang="fi-FI" sz="1000" dirty="0" smtClean="0">
                <a:sym typeface="Wingdings" pitchFamily="2" charset="2"/>
              </a:rPr>
              <a:t> </a:t>
            </a:r>
            <a:r>
              <a:rPr lang="fi-FI" sz="1000" dirty="0" err="1" smtClean="0">
                <a:sym typeface="Wingdings" pitchFamily="2" charset="2"/>
              </a:rPr>
              <a:t>are</a:t>
            </a:r>
            <a:r>
              <a:rPr lang="fi-FI" sz="1000" dirty="0" smtClean="0">
                <a:sym typeface="Wingdings" pitchFamily="2" charset="2"/>
              </a:rPr>
              <a:t> </a:t>
            </a:r>
            <a:r>
              <a:rPr lang="fi-FI" sz="1000" dirty="0" err="1" smtClean="0">
                <a:sym typeface="Wingdings" pitchFamily="2" charset="2"/>
              </a:rPr>
              <a:t>off</a:t>
            </a:r>
            <a:r>
              <a:rPr lang="fi-FI" sz="1000" dirty="0" smtClean="0">
                <a:sym typeface="Wingdings" pitchFamily="2" charset="2"/>
              </a:rPr>
              <a:t> the </a:t>
            </a:r>
            <a:r>
              <a:rPr lang="fi-FI" sz="1000" dirty="0" err="1" smtClean="0">
                <a:sym typeface="Wingdings" pitchFamily="2" charset="2"/>
              </a:rPr>
              <a:t>trunk</a:t>
            </a:r>
            <a:r>
              <a:rPr lang="fi-FI" sz="1000" dirty="0" smtClean="0">
                <a:sym typeface="Wingdings" pitchFamily="2" charset="2"/>
              </a:rPr>
              <a:t>, </a:t>
            </a:r>
            <a:r>
              <a:rPr lang="fi-FI" sz="1000" dirty="0" err="1" smtClean="0">
                <a:sym typeface="Wingdings" pitchFamily="2" charset="2"/>
              </a:rPr>
              <a:t>they</a:t>
            </a:r>
            <a:r>
              <a:rPr lang="fi-FI" sz="1000" dirty="0" smtClean="0">
                <a:sym typeface="Wingdings" pitchFamily="2" charset="2"/>
              </a:rPr>
              <a:t> </a:t>
            </a:r>
            <a:r>
              <a:rPr lang="fi-FI" sz="1000" dirty="0" err="1" smtClean="0">
                <a:sym typeface="Wingdings" pitchFamily="2" charset="2"/>
              </a:rPr>
              <a:t>are</a:t>
            </a:r>
            <a:r>
              <a:rPr lang="fi-FI" sz="1000" dirty="0" smtClean="0">
                <a:sym typeface="Wingdings" pitchFamily="2" charset="2"/>
              </a:rPr>
              <a:t> </a:t>
            </a:r>
            <a:r>
              <a:rPr lang="fi-FI" sz="1000" dirty="0" err="1" smtClean="0">
                <a:sym typeface="Wingdings" pitchFamily="2" charset="2"/>
              </a:rPr>
              <a:t>automatically</a:t>
            </a:r>
            <a:r>
              <a:rPr lang="fi-FI" sz="1000" dirty="0" smtClean="0">
                <a:sym typeface="Wingdings" pitchFamily="2" charset="2"/>
              </a:rPr>
              <a:t> </a:t>
            </a:r>
            <a:r>
              <a:rPr lang="fi-FI" sz="1000" dirty="0" err="1" smtClean="0">
                <a:sym typeface="Wingdings" pitchFamily="2" charset="2"/>
              </a:rPr>
              <a:t>opened</a:t>
            </a:r>
            <a:r>
              <a:rPr lang="fi-FI" sz="1000" dirty="0" smtClean="0">
                <a:sym typeface="Wingdings" pitchFamily="2" charset="2"/>
              </a:rPr>
              <a:t> to </a:t>
            </a:r>
            <a:r>
              <a:rPr lang="fi-FI" sz="1000" dirty="0" err="1" smtClean="0">
                <a:sym typeface="Wingdings" pitchFamily="2" charset="2"/>
              </a:rPr>
              <a:t>make</a:t>
            </a:r>
            <a:r>
              <a:rPr lang="fi-FI" sz="1000" dirty="0" smtClean="0">
                <a:sym typeface="Wingdings" pitchFamily="2" charset="2"/>
              </a:rPr>
              <a:t> </a:t>
            </a:r>
            <a:r>
              <a:rPr lang="fi-FI" sz="1000" dirty="0" err="1" smtClean="0">
                <a:sym typeface="Wingdings" pitchFamily="2" charset="2"/>
              </a:rPr>
              <a:t>forward</a:t>
            </a:r>
            <a:r>
              <a:rPr lang="fi-FI" sz="1000" dirty="0" smtClean="0">
                <a:sym typeface="Wingdings" pitchFamily="2" charset="2"/>
              </a:rPr>
              <a:t> </a:t>
            </a:r>
            <a:r>
              <a:rPr lang="fi-FI" sz="1000" dirty="0" err="1" smtClean="0">
                <a:sym typeface="Wingdings" pitchFamily="2" charset="2"/>
              </a:rPr>
              <a:t>feeding</a:t>
            </a:r>
            <a:r>
              <a:rPr lang="fi-FI" sz="1000" dirty="0" smtClean="0">
                <a:sym typeface="Wingdings" pitchFamily="2" charset="2"/>
              </a:rPr>
              <a:t> </a:t>
            </a:r>
            <a:r>
              <a:rPr lang="fi-FI" sz="1000" dirty="0" err="1" smtClean="0">
                <a:sym typeface="Wingdings" pitchFamily="2" charset="2"/>
              </a:rPr>
              <a:t>possible</a:t>
            </a:r>
            <a:endParaRPr lang="fi-FI" sz="1000" dirty="0" smtClean="0"/>
          </a:p>
          <a:p>
            <a:pPr marL="228600" indent="-228600">
              <a:buFont typeface="+mj-lt"/>
              <a:buAutoNum type="arabicPeriod"/>
              <a:defRPr/>
            </a:pPr>
            <a:r>
              <a:rPr lang="fi-FI" sz="1000" dirty="0" err="1" smtClean="0"/>
              <a:t>Opening</a:t>
            </a:r>
            <a:r>
              <a:rPr lang="fi-FI" sz="1000" dirty="0" smtClean="0"/>
              <a:t> of </a:t>
            </a:r>
            <a:r>
              <a:rPr lang="fi-FI" sz="1000" dirty="0" err="1" smtClean="0"/>
              <a:t>blades</a:t>
            </a:r>
            <a:r>
              <a:rPr lang="fi-FI" sz="1000" dirty="0" smtClean="0"/>
              <a:t> </a:t>
            </a:r>
            <a:r>
              <a:rPr lang="fi-FI" sz="1000" dirty="0" err="1" smtClean="0"/>
              <a:t>when</a:t>
            </a:r>
            <a:r>
              <a:rPr lang="fi-FI" sz="1000" dirty="0" smtClean="0"/>
              <a:t> </a:t>
            </a:r>
            <a:r>
              <a:rPr lang="fi-FI" sz="1000" dirty="0" err="1" smtClean="0"/>
              <a:t>reversing</a:t>
            </a:r>
            <a:r>
              <a:rPr lang="fi-FI" sz="1000" dirty="0" smtClean="0"/>
              <a:t> </a:t>
            </a:r>
            <a:r>
              <a:rPr lang="fi-FI" sz="1000" dirty="0" smtClean="0">
                <a:sym typeface="Wingdings" pitchFamily="2" charset="2"/>
              </a:rPr>
              <a:t> </a:t>
            </a:r>
            <a:r>
              <a:rPr lang="fi-FI" sz="1000" dirty="0" err="1" smtClean="0">
                <a:sym typeface="Wingdings" pitchFamily="2" charset="2"/>
              </a:rPr>
              <a:t>if</a:t>
            </a:r>
            <a:r>
              <a:rPr lang="fi-FI" sz="1000" dirty="0" smtClean="0">
                <a:sym typeface="Wingdings" pitchFamily="2" charset="2"/>
              </a:rPr>
              <a:t> </a:t>
            </a:r>
            <a:r>
              <a:rPr lang="fi-FI" sz="1000" dirty="0" err="1" smtClean="0">
                <a:sym typeface="Wingdings" pitchFamily="2" charset="2"/>
              </a:rPr>
              <a:t>selected</a:t>
            </a:r>
            <a:r>
              <a:rPr lang="fi-FI" sz="1000" dirty="0" smtClean="0">
                <a:sym typeface="Wingdings" pitchFamily="2" charset="2"/>
              </a:rPr>
              <a:t>, </a:t>
            </a:r>
            <a:r>
              <a:rPr lang="fi-FI" sz="1000" dirty="0" err="1" smtClean="0">
                <a:sym typeface="Wingdings" pitchFamily="2" charset="2"/>
              </a:rPr>
              <a:t>eases</a:t>
            </a:r>
            <a:r>
              <a:rPr lang="fi-FI" sz="1000" dirty="0" smtClean="0">
                <a:sym typeface="Wingdings" pitchFamily="2" charset="2"/>
              </a:rPr>
              <a:t> </a:t>
            </a:r>
            <a:r>
              <a:rPr lang="fi-FI" sz="1000" dirty="0" err="1" smtClean="0">
                <a:sym typeface="Wingdings" pitchFamily="2" charset="2"/>
              </a:rPr>
              <a:t>feeding</a:t>
            </a:r>
            <a:r>
              <a:rPr lang="fi-FI" sz="1000" dirty="0" smtClean="0">
                <a:sym typeface="Wingdings" pitchFamily="2" charset="2"/>
              </a:rPr>
              <a:t> on </a:t>
            </a:r>
            <a:r>
              <a:rPr lang="fi-FI" sz="1000" dirty="0" err="1" smtClean="0">
                <a:sym typeface="Wingdings" pitchFamily="2" charset="2"/>
              </a:rPr>
              <a:t>curved</a:t>
            </a:r>
            <a:r>
              <a:rPr lang="fi-FI" sz="1000" dirty="0" smtClean="0">
                <a:sym typeface="Wingdings" pitchFamily="2" charset="2"/>
              </a:rPr>
              <a:t> and </a:t>
            </a:r>
            <a:r>
              <a:rPr lang="fi-FI" sz="1000" dirty="0" err="1" smtClean="0">
                <a:sym typeface="Wingdings" pitchFamily="2" charset="2"/>
              </a:rPr>
              <a:t>bad</a:t>
            </a:r>
            <a:r>
              <a:rPr lang="fi-FI" sz="1000" dirty="0" smtClean="0">
                <a:sym typeface="Wingdings" pitchFamily="2" charset="2"/>
              </a:rPr>
              <a:t> </a:t>
            </a:r>
            <a:r>
              <a:rPr lang="fi-FI" sz="1000" dirty="0" err="1" smtClean="0">
                <a:sym typeface="Wingdings" pitchFamily="2" charset="2"/>
              </a:rPr>
              <a:t>quality</a:t>
            </a:r>
            <a:r>
              <a:rPr lang="fi-FI" sz="1000" dirty="0" smtClean="0">
                <a:sym typeface="Wingdings" pitchFamily="2" charset="2"/>
              </a:rPr>
              <a:t> </a:t>
            </a:r>
            <a:r>
              <a:rPr lang="fi-FI" sz="1000" dirty="0" err="1" smtClean="0">
                <a:sym typeface="Wingdings" pitchFamily="2" charset="2"/>
              </a:rPr>
              <a:t>trunks</a:t>
            </a:r>
            <a:r>
              <a:rPr lang="fi-FI" sz="1000" dirty="0" smtClean="0">
                <a:sym typeface="Wingdings" pitchFamily="2" charset="2"/>
              </a:rPr>
              <a:t>, </a:t>
            </a:r>
            <a:r>
              <a:rPr lang="fi-FI" sz="1000" dirty="0" err="1" smtClean="0">
                <a:sym typeface="Wingdings" pitchFamily="2" charset="2"/>
              </a:rPr>
              <a:t>but</a:t>
            </a:r>
            <a:r>
              <a:rPr lang="fi-FI" sz="1000" dirty="0" smtClean="0">
                <a:sym typeface="Wingdings" pitchFamily="2" charset="2"/>
              </a:rPr>
              <a:t> </a:t>
            </a:r>
            <a:r>
              <a:rPr lang="fi-FI" sz="1000" dirty="0" err="1" smtClean="0">
                <a:sym typeface="Wingdings" pitchFamily="2" charset="2"/>
              </a:rPr>
              <a:t>may</a:t>
            </a:r>
            <a:r>
              <a:rPr lang="fi-FI" sz="1000" dirty="0" smtClean="0">
                <a:sym typeface="Wingdings" pitchFamily="2" charset="2"/>
              </a:rPr>
              <a:t> </a:t>
            </a:r>
            <a:r>
              <a:rPr lang="fi-FI" sz="1000" dirty="0" err="1" smtClean="0">
                <a:sym typeface="Wingdings" pitchFamily="2" charset="2"/>
              </a:rPr>
              <a:t>cause</a:t>
            </a:r>
            <a:r>
              <a:rPr lang="fi-FI" sz="1000" dirty="0" smtClean="0">
                <a:sym typeface="Wingdings" pitchFamily="2" charset="2"/>
              </a:rPr>
              <a:t> the </a:t>
            </a:r>
            <a:r>
              <a:rPr lang="fi-FI" sz="1000" dirty="0" err="1" smtClean="0">
                <a:sym typeface="Wingdings" pitchFamily="2" charset="2"/>
              </a:rPr>
              <a:t>trunk</a:t>
            </a:r>
            <a:r>
              <a:rPr lang="fi-FI" sz="1000" dirty="0" smtClean="0">
                <a:sym typeface="Wingdings" pitchFamily="2" charset="2"/>
              </a:rPr>
              <a:t> to </a:t>
            </a:r>
            <a:r>
              <a:rPr lang="fi-FI" sz="1000" dirty="0" err="1" smtClean="0">
                <a:sym typeface="Wingdings" pitchFamily="2" charset="2"/>
              </a:rPr>
              <a:t>fall</a:t>
            </a:r>
            <a:r>
              <a:rPr lang="fi-FI" sz="1000" dirty="0" smtClean="0">
                <a:sym typeface="Wingdings" pitchFamily="2" charset="2"/>
              </a:rPr>
              <a:t> </a:t>
            </a:r>
            <a:r>
              <a:rPr lang="fi-FI" sz="1000" dirty="0" err="1" smtClean="0">
                <a:sym typeface="Wingdings" pitchFamily="2" charset="2"/>
              </a:rPr>
              <a:t>off</a:t>
            </a:r>
            <a:r>
              <a:rPr lang="fi-FI" sz="1000" dirty="0" smtClean="0">
                <a:sym typeface="Wingdings" pitchFamily="2" charset="2"/>
              </a:rPr>
              <a:t> the </a:t>
            </a:r>
            <a:r>
              <a:rPr lang="fi-FI" sz="1000" dirty="0" err="1" smtClean="0">
                <a:sym typeface="Wingdings" pitchFamily="2" charset="2"/>
              </a:rPr>
              <a:t>head</a:t>
            </a:r>
            <a:r>
              <a:rPr lang="fi-FI" sz="1000" dirty="0" smtClean="0">
                <a:sym typeface="Wingdings" pitchFamily="2" charset="2"/>
              </a:rPr>
              <a:t> </a:t>
            </a:r>
            <a:r>
              <a:rPr lang="fi-FI" sz="1000" dirty="0" err="1" smtClean="0">
                <a:sym typeface="Wingdings" pitchFamily="2" charset="2"/>
              </a:rPr>
              <a:t>more</a:t>
            </a:r>
            <a:r>
              <a:rPr lang="fi-FI" sz="1000" dirty="0" smtClean="0">
                <a:sym typeface="Wingdings" pitchFamily="2" charset="2"/>
              </a:rPr>
              <a:t> </a:t>
            </a:r>
            <a:r>
              <a:rPr lang="fi-FI" sz="1000" dirty="0" err="1" smtClean="0">
                <a:sym typeface="Wingdings" pitchFamily="2" charset="2"/>
              </a:rPr>
              <a:t>easily</a:t>
            </a:r>
            <a:endParaRPr lang="fi-FI" sz="1000" dirty="0" smtClean="0"/>
          </a:p>
          <a:p>
            <a:pPr marL="228600" indent="-228600">
              <a:buFont typeface="+mj-lt"/>
              <a:buAutoNum type="arabicPeriod"/>
              <a:defRPr/>
            </a:pPr>
            <a:r>
              <a:rPr lang="fi-FI" sz="1000" dirty="0" err="1" smtClean="0"/>
              <a:t>Automatic</a:t>
            </a:r>
            <a:r>
              <a:rPr lang="fi-FI" sz="1000" dirty="0" smtClean="0"/>
              <a:t> </a:t>
            </a:r>
            <a:r>
              <a:rPr lang="fi-FI" sz="1000" dirty="0" err="1" smtClean="0"/>
              <a:t>opening</a:t>
            </a:r>
            <a:r>
              <a:rPr lang="fi-FI" sz="1000" dirty="0" smtClean="0"/>
              <a:t> a </a:t>
            </a:r>
            <a:r>
              <a:rPr lang="fi-FI" sz="1000" dirty="0" err="1" smtClean="0"/>
              <a:t>little</a:t>
            </a:r>
            <a:r>
              <a:rPr lang="fi-FI" sz="1000" dirty="0" smtClean="0"/>
              <a:t> of the </a:t>
            </a:r>
            <a:r>
              <a:rPr lang="fi-FI" sz="1000" dirty="0" err="1" smtClean="0"/>
              <a:t>blades</a:t>
            </a:r>
            <a:r>
              <a:rPr lang="fi-FI" sz="1000" dirty="0" smtClean="0"/>
              <a:t> </a:t>
            </a:r>
            <a:r>
              <a:rPr lang="fi-FI" sz="1000" dirty="0" smtClean="0">
                <a:sym typeface="Wingdings" pitchFamily="2" charset="2"/>
              </a:rPr>
              <a:t> </a:t>
            </a:r>
            <a:r>
              <a:rPr lang="fi-FI" sz="1000" dirty="0" err="1" smtClean="0">
                <a:sym typeface="Wingdings" pitchFamily="2" charset="2"/>
              </a:rPr>
              <a:t>easier</a:t>
            </a:r>
            <a:r>
              <a:rPr lang="fi-FI" sz="1000" dirty="0" smtClean="0">
                <a:sym typeface="Wingdings" pitchFamily="2" charset="2"/>
              </a:rPr>
              <a:t> </a:t>
            </a:r>
            <a:r>
              <a:rPr lang="fi-FI" sz="1000" dirty="0" err="1" smtClean="0">
                <a:sym typeface="Wingdings" pitchFamily="2" charset="2"/>
              </a:rPr>
              <a:t>start</a:t>
            </a:r>
            <a:r>
              <a:rPr lang="fi-FI" sz="1000" dirty="0" smtClean="0">
                <a:sym typeface="Wingdings" pitchFamily="2" charset="2"/>
              </a:rPr>
              <a:t> of </a:t>
            </a:r>
            <a:r>
              <a:rPr lang="fi-FI" sz="1000" dirty="0" err="1" smtClean="0">
                <a:sym typeface="Wingdings" pitchFamily="2" charset="2"/>
              </a:rPr>
              <a:t>feeding</a:t>
            </a:r>
            <a:r>
              <a:rPr lang="fi-FI" sz="1000" dirty="0" smtClean="0">
                <a:sym typeface="Wingdings" pitchFamily="2" charset="2"/>
              </a:rPr>
              <a:t>, </a:t>
            </a:r>
            <a:r>
              <a:rPr lang="fi-FI" sz="1000" dirty="0" err="1" smtClean="0">
                <a:sym typeface="Wingdings" pitchFamily="2" charset="2"/>
              </a:rPr>
              <a:t>but</a:t>
            </a:r>
            <a:r>
              <a:rPr lang="fi-FI" sz="1000" dirty="0" smtClean="0">
                <a:sym typeface="Wingdings" pitchFamily="2" charset="2"/>
              </a:rPr>
              <a:t> </a:t>
            </a:r>
            <a:r>
              <a:rPr lang="fi-FI" sz="1000" dirty="0" err="1" smtClean="0">
                <a:sym typeface="Wingdings" pitchFamily="2" charset="2"/>
              </a:rPr>
              <a:t>may</a:t>
            </a:r>
            <a:r>
              <a:rPr lang="fi-FI" sz="1000" dirty="0" smtClean="0">
                <a:sym typeface="Wingdings" pitchFamily="2" charset="2"/>
              </a:rPr>
              <a:t> </a:t>
            </a:r>
            <a:r>
              <a:rPr lang="fi-FI" sz="1000" dirty="0" err="1" smtClean="0">
                <a:sym typeface="Wingdings" pitchFamily="2" charset="2"/>
              </a:rPr>
              <a:t>cause</a:t>
            </a:r>
            <a:r>
              <a:rPr lang="fi-FI" sz="1000" dirty="0" smtClean="0">
                <a:sym typeface="Wingdings" pitchFamily="2" charset="2"/>
              </a:rPr>
              <a:t> </a:t>
            </a:r>
            <a:r>
              <a:rPr lang="fi-FI" sz="1000" dirty="0" err="1" smtClean="0">
                <a:sym typeface="Wingdings" pitchFamily="2" charset="2"/>
              </a:rPr>
              <a:t>bad</a:t>
            </a:r>
            <a:r>
              <a:rPr lang="fi-FI" sz="1000" dirty="0" smtClean="0">
                <a:sym typeface="Wingdings" pitchFamily="2" charset="2"/>
              </a:rPr>
              <a:t> </a:t>
            </a:r>
            <a:r>
              <a:rPr lang="fi-FI" sz="1000" dirty="0" err="1" smtClean="0">
                <a:sym typeface="Wingdings" pitchFamily="2" charset="2"/>
              </a:rPr>
              <a:t>delimbing</a:t>
            </a:r>
            <a:r>
              <a:rPr lang="fi-FI" sz="1000" dirty="0" smtClean="0">
                <a:sym typeface="Wingdings" pitchFamily="2" charset="2"/>
              </a:rPr>
              <a:t> </a:t>
            </a:r>
            <a:r>
              <a:rPr lang="fi-FI" sz="1000" dirty="0" err="1" smtClean="0">
                <a:sym typeface="Wingdings" pitchFamily="2" charset="2"/>
              </a:rPr>
              <a:t>quality</a:t>
            </a:r>
            <a:endParaRPr lang="fi-FI" sz="1000" dirty="0" smtClean="0"/>
          </a:p>
        </p:txBody>
      </p:sp>
      <p:sp>
        <p:nvSpPr>
          <p:cNvPr id="62468" name="Dian numeron paikkamerkki 9"/>
          <p:cNvSpPr>
            <a:spLocks noGrp="1"/>
          </p:cNvSpPr>
          <p:nvPr>
            <p:ph type="sldNum" sz="quarter" idx="12"/>
          </p:nvPr>
        </p:nvSpPr>
        <p:spPr>
          <a:noFill/>
        </p:spPr>
        <p:txBody>
          <a:bodyPr/>
          <a:lstStyle/>
          <a:p>
            <a:fld id="{C8700EDC-B0C2-4892-B1F3-ECF34D7C04D8}" type="slidenum">
              <a:rPr lang="fi-FI" smtClean="0"/>
              <a:pPr/>
              <a:t>59</a:t>
            </a:fld>
            <a:endParaRPr lang="fi-FI" smtClean="0"/>
          </a:p>
        </p:txBody>
      </p:sp>
      <p:pic>
        <p:nvPicPr>
          <p:cNvPr id="62469" name="Picture 3"/>
          <p:cNvPicPr>
            <a:picLocks noChangeAspect="1" noChangeArrowheads="1"/>
          </p:cNvPicPr>
          <p:nvPr/>
        </p:nvPicPr>
        <p:blipFill>
          <a:blip r:embed="rId2" cstate="print"/>
          <a:srcRect/>
          <a:stretch>
            <a:fillRect/>
          </a:stretch>
        </p:blipFill>
        <p:spPr bwMode="auto">
          <a:xfrm>
            <a:off x="4932363" y="1125538"/>
            <a:ext cx="4111625"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457200"/>
            <a:ext cx="7772400" cy="739775"/>
          </a:xfrm>
        </p:spPr>
        <p:txBody>
          <a:bodyPr/>
          <a:lstStyle/>
          <a:p>
            <a:r>
              <a:rPr lang="fi-FI" smtClean="0"/>
              <a:t>Saw automation</a:t>
            </a:r>
          </a:p>
        </p:txBody>
      </p:sp>
      <p:sp>
        <p:nvSpPr>
          <p:cNvPr id="12293" name="Content Placeholder 6"/>
          <p:cNvSpPr>
            <a:spLocks noGrp="1"/>
          </p:cNvSpPr>
          <p:nvPr>
            <p:ph sz="half" idx="1"/>
          </p:nvPr>
        </p:nvSpPr>
        <p:spPr>
          <a:xfrm>
            <a:off x="468313" y="1196975"/>
            <a:ext cx="4319587" cy="4899025"/>
          </a:xfrm>
        </p:spPr>
        <p:txBody>
          <a:bodyPr/>
          <a:lstStyle/>
          <a:p>
            <a:pPr marL="0" indent="0">
              <a:defRPr/>
            </a:pPr>
            <a:r>
              <a:rPr lang="fi-FI" sz="1200" dirty="0" err="1" smtClean="0"/>
              <a:t>Settings</a:t>
            </a:r>
            <a:r>
              <a:rPr lang="fi-FI" sz="1200" dirty="0" smtClean="0"/>
              <a:t> </a:t>
            </a:r>
            <a:r>
              <a:rPr lang="fi-FI" sz="1200" dirty="0" smtClean="0">
                <a:sym typeface="Wingdings" pitchFamily="2" charset="2"/>
              </a:rPr>
              <a:t> </a:t>
            </a:r>
            <a:r>
              <a:rPr lang="fi-FI" sz="1200" dirty="0" err="1" smtClean="0">
                <a:sym typeface="Wingdings" pitchFamily="2" charset="2"/>
              </a:rPr>
              <a:t>D</a:t>
            </a:r>
            <a:r>
              <a:rPr lang="fi-FI" sz="1200" dirty="0" err="1" smtClean="0"/>
              <a:t>river</a:t>
            </a:r>
            <a:r>
              <a:rPr lang="fi-FI" sz="1200" dirty="0" smtClean="0"/>
              <a:t>  </a:t>
            </a:r>
            <a:r>
              <a:rPr lang="fi-FI" sz="1200" dirty="0" err="1" smtClean="0"/>
              <a:t>specific</a:t>
            </a:r>
            <a:r>
              <a:rPr lang="fi-FI" sz="1200" dirty="0" smtClean="0"/>
              <a:t> </a:t>
            </a:r>
            <a:r>
              <a:rPr lang="fi-FI" sz="1200" dirty="0" smtClean="0">
                <a:sym typeface="Wingdings" pitchFamily="2" charset="2"/>
              </a:rPr>
              <a:t> </a:t>
            </a:r>
            <a:r>
              <a:rPr lang="fi-FI" sz="1200" dirty="0" err="1" smtClean="0">
                <a:sym typeface="Wingdings" pitchFamily="2" charset="2"/>
              </a:rPr>
              <a:t>A</a:t>
            </a:r>
            <a:r>
              <a:rPr lang="fi-FI" sz="1200" dirty="0" err="1" smtClean="0"/>
              <a:t>utomation</a:t>
            </a:r>
            <a:endParaRPr lang="fi-FI" sz="1200" dirty="0" smtClean="0"/>
          </a:p>
          <a:p>
            <a:pPr marL="0" indent="0">
              <a:defRPr/>
            </a:pPr>
            <a:endParaRPr lang="fi-FI" sz="1400" dirty="0" smtClean="0"/>
          </a:p>
          <a:p>
            <a:pPr marL="0" indent="0">
              <a:defRPr/>
            </a:pPr>
            <a:r>
              <a:rPr lang="fi-FI" sz="1100" b="1" dirty="0" err="1" smtClean="0"/>
              <a:t>Function</a:t>
            </a:r>
            <a:r>
              <a:rPr lang="fi-FI" sz="1100" b="1" dirty="0" smtClean="0"/>
              <a:t> of the </a:t>
            </a:r>
            <a:r>
              <a:rPr lang="fi-FI" sz="1100" b="1" dirty="0" err="1" smtClean="0"/>
              <a:t>saw</a:t>
            </a:r>
            <a:r>
              <a:rPr lang="fi-FI" sz="1100" b="1" dirty="0" smtClean="0"/>
              <a:t>:</a:t>
            </a:r>
          </a:p>
          <a:p>
            <a:pPr marL="0" indent="0">
              <a:buFont typeface="Arial" pitchFamily="34" charset="0"/>
              <a:buChar char="•"/>
              <a:defRPr/>
            </a:pPr>
            <a:r>
              <a:rPr lang="fi-FI" sz="1100" dirty="0" smtClean="0"/>
              <a:t> No </a:t>
            </a:r>
            <a:r>
              <a:rPr lang="fi-FI" sz="1100" dirty="0" err="1" smtClean="0"/>
              <a:t>automation</a:t>
            </a:r>
            <a:r>
              <a:rPr lang="fi-FI" sz="1100" dirty="0" smtClean="0"/>
              <a:t>: </a:t>
            </a:r>
            <a:r>
              <a:rPr lang="fi-FI" sz="1100" dirty="0" err="1" smtClean="0"/>
              <a:t>saw</a:t>
            </a:r>
            <a:r>
              <a:rPr lang="fi-FI" sz="1100" dirty="0" smtClean="0"/>
              <a:t> </a:t>
            </a:r>
            <a:r>
              <a:rPr lang="fi-FI" sz="1100" dirty="0" err="1" smtClean="0"/>
              <a:t>runs</a:t>
            </a:r>
            <a:r>
              <a:rPr lang="fi-FI" sz="1100" dirty="0" smtClean="0"/>
              <a:t> </a:t>
            </a:r>
            <a:r>
              <a:rPr lang="fi-FI" sz="1100" dirty="0" err="1" smtClean="0"/>
              <a:t>only</a:t>
            </a:r>
            <a:r>
              <a:rPr lang="fi-FI" sz="1100" dirty="0" smtClean="0"/>
              <a:t> </a:t>
            </a:r>
            <a:r>
              <a:rPr lang="fi-FI" sz="1100" dirty="0" err="1" smtClean="0"/>
              <a:t>when</a:t>
            </a:r>
            <a:r>
              <a:rPr lang="fi-FI" sz="1100" dirty="0" smtClean="0"/>
              <a:t> the </a:t>
            </a:r>
            <a:r>
              <a:rPr lang="fi-FI" sz="1100" dirty="0" err="1" smtClean="0"/>
              <a:t>button</a:t>
            </a:r>
            <a:r>
              <a:rPr lang="fi-FI" sz="1100" dirty="0" smtClean="0"/>
              <a:t> is </a:t>
            </a:r>
            <a:r>
              <a:rPr lang="fi-FI" sz="1100" dirty="0" err="1" smtClean="0"/>
              <a:t>pressed</a:t>
            </a:r>
            <a:endParaRPr lang="fi-FI" sz="1100" dirty="0" smtClean="0"/>
          </a:p>
          <a:p>
            <a:pPr marL="0" indent="0">
              <a:buFont typeface="Arial" pitchFamily="34" charset="0"/>
              <a:buChar char="•"/>
              <a:defRPr/>
            </a:pPr>
            <a:r>
              <a:rPr lang="fi-FI" sz="1100" dirty="0" smtClean="0"/>
              <a:t> </a:t>
            </a:r>
            <a:r>
              <a:rPr lang="fi-FI" sz="1100" dirty="0" err="1" smtClean="0"/>
              <a:t>Touch</a:t>
            </a:r>
            <a:r>
              <a:rPr lang="fi-FI" sz="1100" dirty="0" smtClean="0"/>
              <a:t> </a:t>
            </a:r>
            <a:r>
              <a:rPr lang="fi-FI" sz="1100" dirty="0" err="1" smtClean="0"/>
              <a:t>sawing</a:t>
            </a:r>
            <a:r>
              <a:rPr lang="fi-FI" sz="1100" dirty="0" smtClean="0"/>
              <a:t>: </a:t>
            </a:r>
            <a:r>
              <a:rPr lang="fi-FI" sz="1100" dirty="0" err="1" smtClean="0"/>
              <a:t>when</a:t>
            </a:r>
            <a:r>
              <a:rPr lang="fi-FI" sz="1100" dirty="0" smtClean="0"/>
              <a:t> the </a:t>
            </a:r>
            <a:r>
              <a:rPr lang="fi-FI" sz="1100" dirty="0" err="1" smtClean="0"/>
              <a:t>button</a:t>
            </a:r>
            <a:r>
              <a:rPr lang="fi-FI" sz="1100" dirty="0" smtClean="0"/>
              <a:t> is </a:t>
            </a:r>
            <a:r>
              <a:rPr lang="fi-FI" sz="1100" dirty="0" err="1" smtClean="0"/>
              <a:t>pressed</a:t>
            </a:r>
            <a:r>
              <a:rPr lang="fi-FI" sz="1100" dirty="0" smtClean="0"/>
              <a:t>, the </a:t>
            </a:r>
            <a:r>
              <a:rPr lang="fi-FI" sz="1100" dirty="0" err="1" smtClean="0"/>
              <a:t>saw</a:t>
            </a:r>
            <a:r>
              <a:rPr lang="fi-FI" sz="1100" dirty="0" smtClean="0"/>
              <a:t> </a:t>
            </a:r>
            <a:r>
              <a:rPr lang="fi-FI" sz="1100" dirty="0" err="1" smtClean="0"/>
              <a:t>will</a:t>
            </a:r>
            <a:r>
              <a:rPr lang="fi-FI" sz="1100" dirty="0" smtClean="0"/>
              <a:t> </a:t>
            </a:r>
            <a:r>
              <a:rPr lang="fi-FI" sz="1100" dirty="0" err="1" smtClean="0"/>
              <a:t>automatically</a:t>
            </a:r>
            <a:r>
              <a:rPr lang="fi-FI" sz="1100" dirty="0" smtClean="0"/>
              <a:t> </a:t>
            </a:r>
            <a:r>
              <a:rPr lang="fi-FI" sz="1100" dirty="0" err="1" smtClean="0"/>
              <a:t>saw</a:t>
            </a:r>
            <a:r>
              <a:rPr lang="fi-FI" sz="1100" dirty="0" smtClean="0"/>
              <a:t> </a:t>
            </a:r>
            <a:r>
              <a:rPr lang="fi-FI" sz="1100" dirty="0" err="1" smtClean="0"/>
              <a:t>through</a:t>
            </a:r>
            <a:r>
              <a:rPr lang="fi-FI" sz="1100" dirty="0" smtClean="0"/>
              <a:t> the </a:t>
            </a:r>
            <a:r>
              <a:rPr lang="fi-FI" sz="1100" dirty="0" err="1" smtClean="0"/>
              <a:t>trunk</a:t>
            </a:r>
            <a:r>
              <a:rPr lang="fi-FI" sz="1100" dirty="0" smtClean="0"/>
              <a:t> (to the </a:t>
            </a:r>
            <a:r>
              <a:rPr lang="fi-FI" sz="1100" dirty="0" err="1" smtClean="0"/>
              <a:t>saw</a:t>
            </a:r>
            <a:r>
              <a:rPr lang="fi-FI" sz="1100" dirty="0" smtClean="0"/>
              <a:t> </a:t>
            </a:r>
            <a:r>
              <a:rPr lang="fi-FI" sz="1100" dirty="0" err="1" smtClean="0"/>
              <a:t>bar</a:t>
            </a:r>
            <a:r>
              <a:rPr lang="fi-FI" sz="1100" dirty="0" smtClean="0"/>
              <a:t> position </a:t>
            </a:r>
            <a:r>
              <a:rPr lang="fi-FI" sz="1100" dirty="0" err="1" smtClean="0"/>
              <a:t>calculated</a:t>
            </a:r>
            <a:r>
              <a:rPr lang="fi-FI" sz="1100" dirty="0" smtClean="0"/>
              <a:t> </a:t>
            </a:r>
            <a:r>
              <a:rPr lang="fi-FI" sz="1100" dirty="0" err="1" smtClean="0"/>
              <a:t>from</a:t>
            </a:r>
            <a:r>
              <a:rPr lang="fi-FI" sz="1100" dirty="0" smtClean="0"/>
              <a:t> the </a:t>
            </a:r>
            <a:r>
              <a:rPr lang="fi-FI" sz="1100" dirty="0" err="1" smtClean="0"/>
              <a:t>saw</a:t>
            </a:r>
            <a:r>
              <a:rPr lang="fi-FI" sz="1100" dirty="0" smtClean="0"/>
              <a:t> </a:t>
            </a:r>
            <a:r>
              <a:rPr lang="fi-FI" sz="1100" dirty="0" err="1" smtClean="0"/>
              <a:t>control</a:t>
            </a:r>
            <a:r>
              <a:rPr lang="fi-FI" sz="1100" dirty="0" smtClean="0"/>
              <a:t>). </a:t>
            </a:r>
            <a:r>
              <a:rPr lang="fi-FI" sz="1100" dirty="0" err="1" smtClean="0"/>
              <a:t>If</a:t>
            </a:r>
            <a:r>
              <a:rPr lang="fi-FI" sz="1100" dirty="0" smtClean="0"/>
              <a:t> the </a:t>
            </a:r>
            <a:r>
              <a:rPr lang="fi-FI" sz="1100" dirty="0" err="1" smtClean="0"/>
              <a:t>saw</a:t>
            </a:r>
            <a:r>
              <a:rPr lang="fi-FI" sz="1100" dirty="0" smtClean="0"/>
              <a:t> is </a:t>
            </a:r>
            <a:r>
              <a:rPr lang="fi-FI" sz="1100" dirty="0" err="1" smtClean="0"/>
              <a:t>used</a:t>
            </a:r>
            <a:r>
              <a:rPr lang="fi-FI" sz="1100" dirty="0" smtClean="0"/>
              <a:t> </a:t>
            </a:r>
            <a:r>
              <a:rPr lang="fi-FI" sz="1100" dirty="0" err="1" smtClean="0"/>
              <a:t>manually</a:t>
            </a:r>
            <a:r>
              <a:rPr lang="fi-FI" sz="1100" dirty="0" smtClean="0"/>
              <a:t> for a </a:t>
            </a:r>
            <a:r>
              <a:rPr lang="fi-FI" sz="1100" dirty="0" err="1" smtClean="0"/>
              <a:t>second</a:t>
            </a:r>
            <a:r>
              <a:rPr lang="fi-FI" sz="1100" dirty="0" smtClean="0"/>
              <a:t> </a:t>
            </a:r>
            <a:r>
              <a:rPr lang="fi-FI" sz="1100" dirty="0" err="1" smtClean="0"/>
              <a:t>time</a:t>
            </a:r>
            <a:r>
              <a:rPr lang="fi-FI" sz="1100" dirty="0" smtClean="0"/>
              <a:t> </a:t>
            </a:r>
            <a:r>
              <a:rPr lang="fi-FI" sz="1100" dirty="0" err="1" smtClean="0"/>
              <a:t>without</a:t>
            </a:r>
            <a:r>
              <a:rPr lang="fi-FI" sz="1100" dirty="0" smtClean="0"/>
              <a:t> </a:t>
            </a:r>
            <a:r>
              <a:rPr lang="fi-FI" sz="1100" dirty="0" err="1" smtClean="0"/>
              <a:t>moving</a:t>
            </a:r>
            <a:r>
              <a:rPr lang="fi-FI" sz="1100" dirty="0" smtClean="0"/>
              <a:t> the </a:t>
            </a:r>
            <a:r>
              <a:rPr lang="fi-FI" sz="1100" dirty="0" err="1" smtClean="0"/>
              <a:t>trunk</a:t>
            </a:r>
            <a:r>
              <a:rPr lang="fi-FI" sz="1100" dirty="0" smtClean="0"/>
              <a:t>, the </a:t>
            </a:r>
            <a:r>
              <a:rPr lang="fi-FI" sz="1100" dirty="0" err="1" smtClean="0"/>
              <a:t>function</a:t>
            </a:r>
            <a:r>
              <a:rPr lang="fi-FI" sz="1100" dirty="0" smtClean="0"/>
              <a:t> is </a:t>
            </a:r>
            <a:r>
              <a:rPr lang="fi-FI" sz="1100" dirty="0" err="1" smtClean="0"/>
              <a:t>manual</a:t>
            </a:r>
            <a:r>
              <a:rPr lang="fi-FI" sz="1100" dirty="0" smtClean="0"/>
              <a:t>. </a:t>
            </a:r>
            <a:r>
              <a:rPr lang="fi-FI" sz="1100" dirty="0" err="1" smtClean="0"/>
              <a:t>Automation</a:t>
            </a:r>
            <a:r>
              <a:rPr lang="fi-FI" sz="1100" dirty="0" smtClean="0"/>
              <a:t> is </a:t>
            </a:r>
            <a:r>
              <a:rPr lang="fi-FI" sz="1100" dirty="0" err="1" smtClean="0"/>
              <a:t>only</a:t>
            </a:r>
            <a:r>
              <a:rPr lang="fi-FI" sz="1100" dirty="0" smtClean="0"/>
              <a:t> on for </a:t>
            </a:r>
            <a:r>
              <a:rPr lang="fi-FI" sz="1100" dirty="0" err="1" smtClean="0"/>
              <a:t>cutting</a:t>
            </a:r>
            <a:r>
              <a:rPr lang="fi-FI" sz="1100" dirty="0" smtClean="0"/>
              <a:t>, </a:t>
            </a:r>
            <a:r>
              <a:rPr lang="fi-FI" sz="1100" dirty="0" err="1" smtClean="0"/>
              <a:t>never</a:t>
            </a:r>
            <a:r>
              <a:rPr lang="fi-FI" sz="1100" dirty="0" smtClean="0"/>
              <a:t> for </a:t>
            </a:r>
            <a:r>
              <a:rPr lang="fi-FI" sz="1100" dirty="0" err="1" smtClean="0"/>
              <a:t>felling</a:t>
            </a:r>
            <a:r>
              <a:rPr lang="fi-FI" sz="1100" dirty="0" smtClean="0"/>
              <a:t>.</a:t>
            </a:r>
          </a:p>
          <a:p>
            <a:pPr marL="0" indent="0">
              <a:buFont typeface="Arial" pitchFamily="34" charset="0"/>
              <a:buChar char="•"/>
              <a:defRPr/>
            </a:pPr>
            <a:r>
              <a:rPr lang="fi-FI" sz="1100" dirty="0" smtClean="0"/>
              <a:t> </a:t>
            </a:r>
            <a:r>
              <a:rPr lang="fi-FI" sz="1100" dirty="0" err="1" smtClean="0"/>
              <a:t>Automatic</a:t>
            </a:r>
            <a:r>
              <a:rPr lang="fi-FI" sz="1100" dirty="0" smtClean="0"/>
              <a:t> </a:t>
            </a:r>
            <a:r>
              <a:rPr lang="fi-FI" sz="1100" dirty="0" err="1" smtClean="0"/>
              <a:t>cutting</a:t>
            </a:r>
            <a:r>
              <a:rPr lang="fi-FI" sz="1100" dirty="0" smtClean="0"/>
              <a:t> of </a:t>
            </a:r>
            <a:r>
              <a:rPr lang="fi-FI" sz="1100" dirty="0" err="1" smtClean="0"/>
              <a:t>pulp</a:t>
            </a:r>
            <a:r>
              <a:rPr lang="fi-FI" sz="1100" dirty="0" smtClean="0"/>
              <a:t>: on </a:t>
            </a:r>
            <a:r>
              <a:rPr lang="fi-FI" sz="1100" dirty="0" err="1" smtClean="0"/>
              <a:t>sawlogs</a:t>
            </a:r>
            <a:r>
              <a:rPr lang="fi-FI" sz="1100" dirty="0" smtClean="0"/>
              <a:t> </a:t>
            </a:r>
            <a:r>
              <a:rPr lang="fi-FI" sz="1100" dirty="0" err="1" smtClean="0"/>
              <a:t>same</a:t>
            </a:r>
            <a:r>
              <a:rPr lang="fi-FI" sz="1100" dirty="0" smtClean="0"/>
              <a:t> as </a:t>
            </a:r>
            <a:r>
              <a:rPr lang="fi-FI" sz="1100" dirty="0" err="1" smtClean="0"/>
              <a:t>touch</a:t>
            </a:r>
            <a:r>
              <a:rPr lang="fi-FI" sz="1100" dirty="0" smtClean="0"/>
              <a:t> </a:t>
            </a:r>
            <a:r>
              <a:rPr lang="fi-FI" sz="1100" dirty="0" err="1" smtClean="0"/>
              <a:t>sawing</a:t>
            </a:r>
            <a:r>
              <a:rPr lang="fi-FI" sz="1100" dirty="0" smtClean="0"/>
              <a:t>, </a:t>
            </a:r>
            <a:r>
              <a:rPr lang="fi-FI" sz="1100" dirty="0" err="1" smtClean="0"/>
              <a:t>but</a:t>
            </a:r>
            <a:r>
              <a:rPr lang="fi-FI" sz="1100" dirty="0" smtClean="0"/>
              <a:t> </a:t>
            </a:r>
            <a:r>
              <a:rPr lang="fi-FI" sz="1100" dirty="0" err="1" smtClean="0"/>
              <a:t>fully</a:t>
            </a:r>
            <a:r>
              <a:rPr lang="fi-FI" sz="1100" dirty="0" smtClean="0"/>
              <a:t> </a:t>
            </a:r>
            <a:r>
              <a:rPr lang="fi-FI" sz="1100" dirty="0" err="1" smtClean="0"/>
              <a:t>automatic</a:t>
            </a:r>
            <a:r>
              <a:rPr lang="fi-FI" sz="1100" dirty="0" smtClean="0"/>
              <a:t> </a:t>
            </a:r>
            <a:r>
              <a:rPr lang="fi-FI" sz="1100" dirty="0" err="1" smtClean="0"/>
              <a:t>sawing</a:t>
            </a:r>
            <a:r>
              <a:rPr lang="fi-FI" sz="1100" dirty="0" smtClean="0"/>
              <a:t> of </a:t>
            </a:r>
            <a:r>
              <a:rPr lang="fi-FI" sz="1100" dirty="0" err="1" smtClean="0"/>
              <a:t>pulpwood</a:t>
            </a:r>
            <a:r>
              <a:rPr lang="fi-FI" sz="1100" dirty="0" smtClean="0"/>
              <a:t> </a:t>
            </a:r>
            <a:r>
              <a:rPr lang="fi-FI" sz="1100" dirty="0" err="1" smtClean="0"/>
              <a:t>sortiments</a:t>
            </a:r>
            <a:r>
              <a:rPr lang="fi-FI" sz="1100" dirty="0" smtClean="0"/>
              <a:t>.</a:t>
            </a:r>
          </a:p>
          <a:p>
            <a:pPr>
              <a:defRPr/>
            </a:pPr>
            <a:endParaRPr lang="fi-FI" sz="1100" dirty="0" smtClean="0"/>
          </a:p>
          <a:p>
            <a:pPr>
              <a:defRPr/>
            </a:pPr>
            <a:r>
              <a:rPr lang="fi-FI" sz="1100" b="1" dirty="0" err="1" smtClean="0"/>
              <a:t>PonsseKarate</a:t>
            </a:r>
            <a:endParaRPr lang="fi-FI" sz="1100" dirty="0" smtClean="0"/>
          </a:p>
          <a:p>
            <a:pPr marL="92075" indent="-92075">
              <a:buFont typeface="Arial" pitchFamily="34" charset="0"/>
              <a:buChar char="•"/>
              <a:defRPr/>
            </a:pPr>
            <a:r>
              <a:rPr lang="fi-FI" sz="1100" dirty="0" smtClean="0"/>
              <a:t> </a:t>
            </a:r>
            <a:r>
              <a:rPr lang="fi-FI" sz="1100" dirty="0" err="1" smtClean="0"/>
              <a:t>If</a:t>
            </a:r>
            <a:r>
              <a:rPr lang="fi-FI" sz="1100" dirty="0" smtClean="0"/>
              <a:t> </a:t>
            </a:r>
            <a:r>
              <a:rPr lang="fi-FI" sz="1100" dirty="0" err="1" smtClean="0"/>
              <a:t>activated</a:t>
            </a:r>
            <a:r>
              <a:rPr lang="fi-FI" sz="1100" dirty="0" smtClean="0"/>
              <a:t>, the </a:t>
            </a:r>
            <a:r>
              <a:rPr lang="fi-FI" sz="1100" dirty="0" err="1" smtClean="0"/>
              <a:t>system</a:t>
            </a:r>
            <a:r>
              <a:rPr lang="fi-FI" sz="1100" dirty="0" smtClean="0"/>
              <a:t> </a:t>
            </a:r>
            <a:r>
              <a:rPr lang="fi-FI" sz="1100" dirty="0" err="1" smtClean="0"/>
              <a:t>will</a:t>
            </a:r>
            <a:r>
              <a:rPr lang="fi-FI" sz="1100" dirty="0" smtClean="0"/>
              <a:t> </a:t>
            </a:r>
            <a:r>
              <a:rPr lang="fi-FI" sz="1100" dirty="0" err="1" smtClean="0"/>
              <a:t>automatically</a:t>
            </a:r>
            <a:r>
              <a:rPr lang="fi-FI" sz="1100" dirty="0" smtClean="0"/>
              <a:t> </a:t>
            </a:r>
            <a:r>
              <a:rPr lang="fi-FI" sz="1100" dirty="0" err="1" smtClean="0"/>
              <a:t>try</a:t>
            </a:r>
            <a:r>
              <a:rPr lang="fi-FI" sz="1100" dirty="0" smtClean="0"/>
              <a:t> to </a:t>
            </a:r>
            <a:r>
              <a:rPr lang="fi-FI" sz="1100" dirty="0" err="1" smtClean="0"/>
              <a:t>saw</a:t>
            </a:r>
            <a:r>
              <a:rPr lang="fi-FI" sz="1100" dirty="0" smtClean="0"/>
              <a:t> the </a:t>
            </a:r>
            <a:r>
              <a:rPr lang="fi-FI" sz="1100" dirty="0" err="1" smtClean="0"/>
              <a:t>trunk</a:t>
            </a:r>
            <a:r>
              <a:rPr lang="fi-FI" sz="1100" dirty="0" smtClean="0"/>
              <a:t> </a:t>
            </a:r>
            <a:r>
              <a:rPr lang="fi-FI" sz="1100" dirty="0" err="1" smtClean="0"/>
              <a:t>again</a:t>
            </a:r>
            <a:r>
              <a:rPr lang="fi-FI" sz="1100" dirty="0" smtClean="0"/>
              <a:t> </a:t>
            </a:r>
            <a:r>
              <a:rPr lang="fi-FI" sz="1100" dirty="0" err="1" smtClean="0"/>
              <a:t>if</a:t>
            </a:r>
            <a:r>
              <a:rPr lang="fi-FI" sz="1100" dirty="0" smtClean="0"/>
              <a:t> the </a:t>
            </a:r>
            <a:r>
              <a:rPr lang="fi-FI" sz="1100" dirty="0" err="1" smtClean="0"/>
              <a:t>sawing</a:t>
            </a:r>
            <a:r>
              <a:rPr lang="fi-FI" sz="1100" dirty="0" smtClean="0"/>
              <a:t> </a:t>
            </a:r>
            <a:r>
              <a:rPr lang="fi-FI" sz="1100" dirty="0" err="1" smtClean="0"/>
              <a:t>did</a:t>
            </a:r>
            <a:r>
              <a:rPr lang="fi-FI" sz="1100" dirty="0" smtClean="0"/>
              <a:t> </a:t>
            </a:r>
            <a:r>
              <a:rPr lang="fi-FI" sz="1100" dirty="0" err="1" smtClean="0"/>
              <a:t>not</a:t>
            </a:r>
            <a:r>
              <a:rPr lang="fi-FI" sz="1100" dirty="0" smtClean="0"/>
              <a:t> </a:t>
            </a:r>
            <a:r>
              <a:rPr lang="fi-FI" sz="1100" dirty="0" err="1" smtClean="0"/>
              <a:t>go</a:t>
            </a:r>
            <a:r>
              <a:rPr lang="fi-FI" sz="1100" dirty="0" smtClean="0"/>
              <a:t> </a:t>
            </a:r>
            <a:r>
              <a:rPr lang="fi-FI" sz="1100" dirty="0" err="1" smtClean="0"/>
              <a:t>through</a:t>
            </a:r>
            <a:r>
              <a:rPr lang="fi-FI" sz="1100" dirty="0" smtClean="0"/>
              <a:t> on the </a:t>
            </a:r>
            <a:r>
              <a:rPr lang="fi-FI" sz="1100" dirty="0" err="1" smtClean="0"/>
              <a:t>first</a:t>
            </a:r>
            <a:r>
              <a:rPr lang="fi-FI" sz="1100" dirty="0" smtClean="0"/>
              <a:t> </a:t>
            </a:r>
            <a:r>
              <a:rPr lang="fi-FI" sz="1100" dirty="0" err="1" smtClean="0"/>
              <a:t>sawing</a:t>
            </a:r>
            <a:r>
              <a:rPr lang="fi-FI" sz="1100" dirty="0" smtClean="0"/>
              <a:t> (No </a:t>
            </a:r>
            <a:r>
              <a:rPr lang="fi-FI" sz="1100" dirty="0" err="1" smtClean="0"/>
              <a:t>automation</a:t>
            </a:r>
            <a:r>
              <a:rPr lang="fi-FI" sz="1100" dirty="0" smtClean="0"/>
              <a:t>: </a:t>
            </a:r>
            <a:r>
              <a:rPr lang="fi-FI" sz="1100" dirty="0" err="1" smtClean="0"/>
              <a:t>button</a:t>
            </a:r>
            <a:r>
              <a:rPr lang="fi-FI" sz="1100" dirty="0" smtClean="0"/>
              <a:t> </a:t>
            </a:r>
            <a:r>
              <a:rPr lang="fi-FI" sz="1100" dirty="0" err="1" smtClean="0"/>
              <a:t>has</a:t>
            </a:r>
            <a:r>
              <a:rPr lang="fi-FI" sz="1100" dirty="0" smtClean="0"/>
              <a:t> to </a:t>
            </a:r>
            <a:r>
              <a:rPr lang="fi-FI" sz="1100" dirty="0" err="1" smtClean="0"/>
              <a:t>be</a:t>
            </a:r>
            <a:r>
              <a:rPr lang="fi-FI" sz="1100" dirty="0" smtClean="0"/>
              <a:t> </a:t>
            </a:r>
            <a:r>
              <a:rPr lang="fi-FI" sz="1100" dirty="0" err="1" smtClean="0"/>
              <a:t>kept</a:t>
            </a:r>
            <a:r>
              <a:rPr lang="fi-FI" sz="1100" dirty="0" smtClean="0"/>
              <a:t> </a:t>
            </a:r>
            <a:r>
              <a:rPr lang="fi-FI" sz="1100" dirty="0" err="1" smtClean="0"/>
              <a:t>pressed</a:t>
            </a:r>
            <a:r>
              <a:rPr lang="fi-FI" sz="1100" dirty="0" smtClean="0"/>
              <a:t>, </a:t>
            </a:r>
            <a:r>
              <a:rPr lang="fi-FI" sz="1100" dirty="0" err="1" smtClean="0"/>
              <a:t>touch</a:t>
            </a:r>
            <a:r>
              <a:rPr lang="fi-FI" sz="1100" dirty="0" smtClean="0"/>
              <a:t> </a:t>
            </a:r>
            <a:r>
              <a:rPr lang="fi-FI" sz="1100" dirty="0" err="1" smtClean="0"/>
              <a:t>sawing</a:t>
            </a:r>
            <a:r>
              <a:rPr lang="fi-FI" sz="1100" dirty="0" smtClean="0"/>
              <a:t>: </a:t>
            </a:r>
            <a:r>
              <a:rPr lang="fi-FI" sz="1100" dirty="0" err="1" smtClean="0"/>
              <a:t>second</a:t>
            </a:r>
            <a:r>
              <a:rPr lang="fi-FI" sz="1100" dirty="0" smtClean="0"/>
              <a:t> and </a:t>
            </a:r>
            <a:r>
              <a:rPr lang="fi-FI" sz="1100" dirty="0" err="1" smtClean="0"/>
              <a:t>third</a:t>
            </a:r>
            <a:r>
              <a:rPr lang="fi-FI" sz="1100" dirty="0" smtClean="0"/>
              <a:t> </a:t>
            </a:r>
            <a:r>
              <a:rPr lang="fi-FI" sz="1100" dirty="0" err="1" smtClean="0"/>
              <a:t>sawing</a:t>
            </a:r>
            <a:r>
              <a:rPr lang="fi-FI" sz="1100" dirty="0" smtClean="0"/>
              <a:t> </a:t>
            </a:r>
            <a:r>
              <a:rPr lang="fi-FI" sz="1100" dirty="0" err="1" smtClean="0"/>
              <a:t>done</a:t>
            </a:r>
            <a:r>
              <a:rPr lang="fi-FI" sz="1100" dirty="0" smtClean="0"/>
              <a:t> </a:t>
            </a:r>
            <a:r>
              <a:rPr lang="fi-FI" sz="1100" dirty="0" err="1" smtClean="0"/>
              <a:t>automatically</a:t>
            </a:r>
            <a:r>
              <a:rPr lang="fi-FI" sz="1100" dirty="0" smtClean="0"/>
              <a:t>). </a:t>
            </a:r>
            <a:r>
              <a:rPr lang="fi-FI" sz="1100" dirty="0" err="1" smtClean="0"/>
              <a:t>This</a:t>
            </a:r>
            <a:r>
              <a:rPr lang="fi-FI" sz="1100" dirty="0" smtClean="0"/>
              <a:t> option is </a:t>
            </a:r>
            <a:r>
              <a:rPr lang="fi-FI" sz="1100" dirty="0" err="1" smtClean="0"/>
              <a:t>separate</a:t>
            </a:r>
            <a:r>
              <a:rPr lang="fi-FI" sz="1100" dirty="0" smtClean="0"/>
              <a:t> for </a:t>
            </a:r>
            <a:r>
              <a:rPr lang="fi-FI" sz="1100" dirty="0" err="1" smtClean="0"/>
              <a:t>cutting</a:t>
            </a:r>
            <a:r>
              <a:rPr lang="fi-FI" sz="1100" dirty="0" smtClean="0"/>
              <a:t> and </a:t>
            </a:r>
            <a:r>
              <a:rPr lang="fi-FI" sz="1100" dirty="0" err="1" smtClean="0"/>
              <a:t>felling</a:t>
            </a:r>
            <a:r>
              <a:rPr lang="fi-FI" sz="1100" dirty="0" smtClean="0"/>
              <a:t>.</a:t>
            </a:r>
            <a:endParaRPr lang="fi-FI" sz="1100" b="1" dirty="0" smtClean="0"/>
          </a:p>
          <a:p>
            <a:pPr>
              <a:defRPr/>
            </a:pPr>
            <a:endParaRPr lang="en-US" sz="1100" dirty="0" smtClean="0"/>
          </a:p>
          <a:p>
            <a:pPr marL="0" indent="0">
              <a:defRPr/>
            </a:pPr>
            <a:r>
              <a:rPr lang="fi-FI" sz="1100" b="1" dirty="0" err="1" smtClean="0"/>
              <a:t>Half-automatic</a:t>
            </a:r>
            <a:r>
              <a:rPr lang="fi-FI" sz="1100" b="1" dirty="0" smtClean="0"/>
              <a:t> </a:t>
            </a:r>
            <a:r>
              <a:rPr lang="fi-FI" sz="1100" b="1" dirty="0" err="1" smtClean="0"/>
              <a:t>sawing</a:t>
            </a:r>
            <a:endParaRPr lang="fi-FI" sz="1100" b="1" dirty="0" smtClean="0"/>
          </a:p>
          <a:p>
            <a:pPr marL="0" indent="0">
              <a:buFont typeface="Arial" pitchFamily="34" charset="0"/>
              <a:buChar char="•"/>
              <a:defRPr/>
            </a:pPr>
            <a:r>
              <a:rPr lang="en-US" sz="1100" dirty="0" smtClean="0"/>
              <a:t> During optimization the saw button can be pressed within one meter of the sawing window before the head stops, and when the head stops in the sawing window, sawing will commence automatically.</a:t>
            </a:r>
          </a:p>
          <a:p>
            <a:pPr>
              <a:defRPr/>
            </a:pPr>
            <a:endParaRPr lang="fi-FI" sz="1100" b="1" dirty="0" smtClean="0"/>
          </a:p>
          <a:p>
            <a:pPr marL="0" indent="0">
              <a:buFontTx/>
              <a:buChar char="-"/>
              <a:defRPr/>
            </a:pPr>
            <a:endParaRPr lang="fi-FI" sz="1100" dirty="0" smtClean="0"/>
          </a:p>
        </p:txBody>
      </p:sp>
      <p:pic>
        <p:nvPicPr>
          <p:cNvPr id="8196" name="Picture 2"/>
          <p:cNvPicPr>
            <a:picLocks noGrp="1" noChangeAspect="1" noChangeArrowheads="1"/>
          </p:cNvPicPr>
          <p:nvPr>
            <p:ph sz="half" idx="2"/>
          </p:nvPr>
        </p:nvPicPr>
        <p:blipFill>
          <a:blip r:embed="rId2" cstate="print"/>
          <a:srcRect/>
          <a:stretch>
            <a:fillRect/>
          </a:stretch>
        </p:blipFill>
        <p:spPr>
          <a:xfrm>
            <a:off x="4787900" y="3573463"/>
            <a:ext cx="3954463" cy="2203450"/>
          </a:xfrm>
        </p:spPr>
      </p:pic>
      <p:pic>
        <p:nvPicPr>
          <p:cNvPr id="8197" name="Picture 3"/>
          <p:cNvPicPr>
            <a:picLocks noChangeAspect="1" noChangeArrowheads="1"/>
          </p:cNvPicPr>
          <p:nvPr/>
        </p:nvPicPr>
        <p:blipFill>
          <a:blip r:embed="rId3" cstate="print"/>
          <a:srcRect/>
          <a:stretch>
            <a:fillRect/>
          </a:stretch>
        </p:blipFill>
        <p:spPr bwMode="auto">
          <a:xfrm>
            <a:off x="4716463" y="1495425"/>
            <a:ext cx="4281487" cy="1687513"/>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2" cstate="print"/>
          <a:srcRect/>
          <a:stretch>
            <a:fillRect/>
          </a:stretch>
        </p:blipFill>
        <p:spPr bwMode="auto">
          <a:xfrm>
            <a:off x="4427538" y="3573463"/>
            <a:ext cx="4608512" cy="2592387"/>
          </a:xfrm>
          <a:prstGeom prst="rect">
            <a:avLst/>
          </a:prstGeom>
          <a:noFill/>
          <a:ln w="9525">
            <a:noFill/>
            <a:miter lim="800000"/>
            <a:headEnd/>
            <a:tailEnd/>
          </a:ln>
        </p:spPr>
      </p:pic>
      <p:sp>
        <p:nvSpPr>
          <p:cNvPr id="63491" name="Rectangle 2"/>
          <p:cNvSpPr>
            <a:spLocks noGrp="1" noChangeArrowheads="1"/>
          </p:cNvSpPr>
          <p:nvPr>
            <p:ph type="title"/>
          </p:nvPr>
        </p:nvSpPr>
        <p:spPr>
          <a:xfrm>
            <a:off x="323850" y="115888"/>
            <a:ext cx="7772400" cy="1143000"/>
          </a:xfrm>
        </p:spPr>
        <p:txBody>
          <a:bodyPr/>
          <a:lstStyle/>
          <a:p>
            <a:pPr eaLnBrk="1" hangingPunct="1"/>
            <a:r>
              <a:rPr lang="fi-FI" smtClean="0"/>
              <a:t>Delimbing</a:t>
            </a:r>
          </a:p>
        </p:txBody>
      </p:sp>
      <p:sp>
        <p:nvSpPr>
          <p:cNvPr id="13315" name="Rectangle 3"/>
          <p:cNvSpPr>
            <a:spLocks noGrp="1" noChangeArrowheads="1"/>
          </p:cNvSpPr>
          <p:nvPr>
            <p:ph idx="1"/>
          </p:nvPr>
        </p:nvSpPr>
        <p:spPr>
          <a:xfrm>
            <a:off x="290513" y="1125538"/>
            <a:ext cx="4065587" cy="4319587"/>
          </a:xfrm>
        </p:spPr>
        <p:txBody>
          <a:bodyPr/>
          <a:lstStyle/>
          <a:p>
            <a:pPr marL="0" indent="0" eaLnBrk="1" hangingPunct="1">
              <a:defRPr/>
            </a:pPr>
            <a:r>
              <a:rPr lang="fi-FI" sz="1600" dirty="0" err="1" smtClean="0"/>
              <a:t>Settings</a:t>
            </a:r>
            <a:r>
              <a:rPr lang="fi-FI" sz="1600" dirty="0" smtClean="0"/>
              <a:t> for </a:t>
            </a:r>
            <a:r>
              <a:rPr lang="fi-FI" sz="1600" dirty="0" err="1" smtClean="0"/>
              <a:t>delimbing</a:t>
            </a:r>
            <a:endParaRPr lang="fi-FI" sz="1600" dirty="0" smtClean="0"/>
          </a:p>
          <a:p>
            <a:pPr marL="0" indent="0" eaLnBrk="1" hangingPunct="1">
              <a:defRPr/>
            </a:pPr>
            <a:endParaRPr lang="fi-FI" sz="800" dirty="0" smtClean="0"/>
          </a:p>
          <a:p>
            <a:pPr marL="0" indent="0" eaLnBrk="1" hangingPunct="1">
              <a:defRPr/>
            </a:pPr>
            <a:r>
              <a:rPr lang="fi-FI" sz="1000" b="1" dirty="0" err="1" smtClean="0"/>
              <a:t>Maintenance</a:t>
            </a:r>
            <a:r>
              <a:rPr lang="fi-FI" sz="1000" b="1" dirty="0" smtClean="0"/>
              <a:t> </a:t>
            </a:r>
            <a:r>
              <a:rPr lang="fi-FI" sz="1000" b="1" dirty="0" smtClean="0">
                <a:sym typeface="Wingdings" pitchFamily="2" charset="2"/>
              </a:rPr>
              <a:t> </a:t>
            </a:r>
            <a:r>
              <a:rPr lang="fi-FI" sz="1000" b="1" dirty="0" err="1" smtClean="0">
                <a:sym typeface="Wingdings" pitchFamily="2" charset="2"/>
              </a:rPr>
              <a:t>Settings</a:t>
            </a:r>
            <a:r>
              <a:rPr lang="fi-FI" sz="1000" b="1" dirty="0" smtClean="0">
                <a:sym typeface="Wingdings" pitchFamily="2" charset="2"/>
              </a:rPr>
              <a:t>  </a:t>
            </a:r>
            <a:r>
              <a:rPr lang="fi-FI" sz="1000" b="1" dirty="0" err="1" smtClean="0">
                <a:sym typeface="Wingdings" pitchFamily="2" charset="2"/>
              </a:rPr>
              <a:t>Harvester</a:t>
            </a:r>
            <a:r>
              <a:rPr lang="fi-FI" sz="1000" b="1" dirty="0" smtClean="0">
                <a:sym typeface="Wingdings" pitchFamily="2" charset="2"/>
              </a:rPr>
              <a:t> </a:t>
            </a:r>
            <a:r>
              <a:rPr lang="fi-FI" sz="1000" b="1" dirty="0" err="1" smtClean="0">
                <a:sym typeface="Wingdings" pitchFamily="2" charset="2"/>
              </a:rPr>
              <a:t>head</a:t>
            </a:r>
            <a:r>
              <a:rPr lang="fi-FI" sz="1000" b="1" dirty="0" smtClean="0">
                <a:sym typeface="Wingdings" pitchFamily="2" charset="2"/>
              </a:rPr>
              <a:t>  </a:t>
            </a:r>
            <a:r>
              <a:rPr lang="fi-FI" sz="1000" b="1" dirty="0" err="1" smtClean="0">
                <a:sym typeface="Wingdings" pitchFamily="2" charset="2"/>
              </a:rPr>
              <a:t>Misc</a:t>
            </a:r>
            <a:endParaRPr lang="fi-FI" sz="1000" b="1" dirty="0" smtClean="0">
              <a:sym typeface="Wingdings" pitchFamily="2" charset="2"/>
            </a:endParaRPr>
          </a:p>
          <a:p>
            <a:pPr marL="0" indent="0" eaLnBrk="1" hangingPunct="1">
              <a:defRPr/>
            </a:pPr>
            <a:endParaRPr lang="fi-FI" sz="1000" dirty="0" smtClean="0">
              <a:sym typeface="Wingdings" pitchFamily="2" charset="2"/>
            </a:endParaRPr>
          </a:p>
          <a:p>
            <a:pPr marL="0" indent="0" eaLnBrk="1" hangingPunct="1">
              <a:defRPr/>
            </a:pPr>
            <a:r>
              <a:rPr lang="fi-FI" sz="1000" dirty="0" err="1" smtClean="0">
                <a:sym typeface="Wingdings" pitchFamily="2" charset="2"/>
              </a:rPr>
              <a:t>Delimbing</a:t>
            </a:r>
            <a:r>
              <a:rPr lang="fi-FI" sz="1000" dirty="0" smtClean="0">
                <a:sym typeface="Wingdings" pitchFamily="2" charset="2"/>
              </a:rPr>
              <a:t> </a:t>
            </a:r>
            <a:r>
              <a:rPr lang="fi-FI" sz="1000" dirty="0" err="1" smtClean="0">
                <a:sym typeface="Wingdings" pitchFamily="2" charset="2"/>
              </a:rPr>
              <a:t>knife</a:t>
            </a:r>
            <a:r>
              <a:rPr lang="fi-FI" sz="1000" dirty="0" smtClean="0">
                <a:sym typeface="Wingdings" pitchFamily="2" charset="2"/>
              </a:rPr>
              <a:t> </a:t>
            </a:r>
            <a:r>
              <a:rPr lang="fi-FI" sz="1000" dirty="0" err="1" smtClean="0">
                <a:sym typeface="Wingdings" pitchFamily="2" charset="2"/>
              </a:rPr>
              <a:t>vibration</a:t>
            </a:r>
            <a:endParaRPr lang="fi-FI" sz="1000" dirty="0" smtClean="0"/>
          </a:p>
          <a:p>
            <a:pPr marL="228600" indent="-228600">
              <a:buFont typeface="+mj-lt"/>
              <a:buAutoNum type="arabicPeriod"/>
              <a:defRPr/>
            </a:pPr>
            <a:r>
              <a:rPr lang="fi-FI" sz="1000" dirty="0" err="1" smtClean="0"/>
              <a:t>Delimbing</a:t>
            </a:r>
            <a:r>
              <a:rPr lang="fi-FI" sz="1000" dirty="0" smtClean="0"/>
              <a:t> </a:t>
            </a:r>
            <a:r>
              <a:rPr lang="fi-FI" sz="1000" dirty="0" err="1" smtClean="0"/>
              <a:t>knives</a:t>
            </a:r>
            <a:r>
              <a:rPr lang="fi-FI" sz="1000" dirty="0" smtClean="0"/>
              <a:t> </a:t>
            </a:r>
            <a:r>
              <a:rPr lang="fi-FI" sz="1000" dirty="0" err="1" smtClean="0"/>
              <a:t>are</a:t>
            </a:r>
            <a:r>
              <a:rPr lang="fi-FI" sz="1000" dirty="0" smtClean="0"/>
              <a:t> </a:t>
            </a:r>
            <a:r>
              <a:rPr lang="fi-FI" sz="1000" dirty="0" err="1" smtClean="0"/>
              <a:t>vibrated</a:t>
            </a:r>
            <a:r>
              <a:rPr lang="fi-FI" sz="1000" dirty="0" smtClean="0"/>
              <a:t> </a:t>
            </a:r>
            <a:r>
              <a:rPr lang="fi-FI" sz="1000" dirty="0" err="1" smtClean="0"/>
              <a:t>with</a:t>
            </a:r>
            <a:r>
              <a:rPr lang="fi-FI" sz="1000" dirty="0" smtClean="0"/>
              <a:t> </a:t>
            </a:r>
            <a:r>
              <a:rPr lang="fi-FI" sz="1000" dirty="0" err="1" smtClean="0"/>
              <a:t>open/close</a:t>
            </a:r>
            <a:r>
              <a:rPr lang="fi-FI" sz="1000" dirty="0" smtClean="0"/>
              <a:t> –</a:t>
            </a:r>
            <a:r>
              <a:rPr lang="fi-FI" sz="1000" dirty="0" err="1" smtClean="0"/>
              <a:t>signals</a:t>
            </a:r>
            <a:r>
              <a:rPr lang="fi-FI" sz="1000" dirty="0" smtClean="0"/>
              <a:t> </a:t>
            </a:r>
            <a:r>
              <a:rPr lang="fi-FI" sz="1000" dirty="0" err="1" smtClean="0"/>
              <a:t>according</a:t>
            </a:r>
            <a:r>
              <a:rPr lang="fi-FI" sz="1000" dirty="0" smtClean="0"/>
              <a:t> to the set </a:t>
            </a:r>
            <a:r>
              <a:rPr lang="fi-FI" sz="1000" dirty="0" err="1" smtClean="0"/>
              <a:t>values</a:t>
            </a:r>
            <a:r>
              <a:rPr lang="fi-FI" sz="1000" dirty="0" smtClean="0"/>
              <a:t> </a:t>
            </a:r>
            <a:r>
              <a:rPr lang="fi-FI" sz="1000" dirty="0" smtClean="0">
                <a:sym typeface="Wingdings" pitchFamily="2" charset="2"/>
              </a:rPr>
              <a:t> </a:t>
            </a:r>
            <a:r>
              <a:rPr lang="fi-FI" sz="1000" dirty="0" err="1" smtClean="0">
                <a:sym typeface="Wingdings" pitchFamily="2" charset="2"/>
              </a:rPr>
              <a:t>easier</a:t>
            </a:r>
            <a:r>
              <a:rPr lang="fi-FI" sz="1000" dirty="0" smtClean="0">
                <a:sym typeface="Wingdings" pitchFamily="2" charset="2"/>
              </a:rPr>
              <a:t> </a:t>
            </a:r>
            <a:r>
              <a:rPr lang="fi-FI" sz="1000" dirty="0" err="1" smtClean="0">
                <a:sym typeface="Wingdings" pitchFamily="2" charset="2"/>
              </a:rPr>
              <a:t>feeding</a:t>
            </a:r>
            <a:endParaRPr lang="fi-FI" sz="1000" dirty="0" smtClean="0"/>
          </a:p>
          <a:p>
            <a:pPr marL="228600" indent="-228600">
              <a:buFont typeface="+mj-lt"/>
              <a:buAutoNum type="arabicPeriod"/>
              <a:defRPr/>
            </a:pPr>
            <a:r>
              <a:rPr lang="fi-FI" sz="1000" dirty="0" smtClean="0"/>
              <a:t>The </a:t>
            </a:r>
            <a:r>
              <a:rPr lang="fi-FI" sz="1000" dirty="0" err="1" smtClean="0"/>
              <a:t>precentage</a:t>
            </a:r>
            <a:r>
              <a:rPr lang="fi-FI" sz="1000" dirty="0" smtClean="0"/>
              <a:t> </a:t>
            </a:r>
            <a:r>
              <a:rPr lang="fi-FI" sz="1000" dirty="0" err="1" smtClean="0"/>
              <a:t>value</a:t>
            </a:r>
            <a:r>
              <a:rPr lang="fi-FI" sz="1000" dirty="0" smtClean="0"/>
              <a:t> </a:t>
            </a:r>
            <a:r>
              <a:rPr lang="fi-FI" sz="1000" dirty="0" err="1" smtClean="0"/>
              <a:t>shows</a:t>
            </a:r>
            <a:r>
              <a:rPr lang="fi-FI" sz="1000" dirty="0" smtClean="0"/>
              <a:t> the </a:t>
            </a:r>
            <a:r>
              <a:rPr lang="fi-FI" sz="1000" dirty="0" err="1" smtClean="0"/>
              <a:t>duration</a:t>
            </a:r>
            <a:r>
              <a:rPr lang="fi-FI" sz="1000" dirty="0" smtClean="0"/>
              <a:t> of the </a:t>
            </a:r>
            <a:r>
              <a:rPr lang="fi-FI" sz="1000" dirty="0" err="1" smtClean="0"/>
              <a:t>pulse</a:t>
            </a:r>
            <a:r>
              <a:rPr lang="fi-FI" sz="1000" dirty="0" smtClean="0"/>
              <a:t> </a:t>
            </a:r>
            <a:r>
              <a:rPr lang="fi-FI" sz="1000" dirty="0" smtClean="0">
                <a:sym typeface="Wingdings" pitchFamily="2" charset="2"/>
              </a:rPr>
              <a:t> </a:t>
            </a:r>
            <a:r>
              <a:rPr lang="fi-FI" sz="1000" dirty="0" err="1" smtClean="0">
                <a:sym typeface="Wingdings" pitchFamily="2" charset="2"/>
              </a:rPr>
              <a:t>how</a:t>
            </a:r>
            <a:r>
              <a:rPr lang="fi-FI" sz="1000" dirty="0" smtClean="0">
                <a:sym typeface="Wingdings" pitchFamily="2" charset="2"/>
              </a:rPr>
              <a:t> long the </a:t>
            </a:r>
            <a:r>
              <a:rPr lang="fi-FI" sz="1000" dirty="0" err="1" smtClean="0">
                <a:sym typeface="Wingdings" pitchFamily="2" charset="2"/>
              </a:rPr>
              <a:t>open</a:t>
            </a:r>
            <a:r>
              <a:rPr lang="fi-FI" sz="1000" dirty="0" smtClean="0">
                <a:sym typeface="Wingdings" pitchFamily="2" charset="2"/>
              </a:rPr>
              <a:t> </a:t>
            </a:r>
            <a:r>
              <a:rPr lang="fi-FI" sz="1000" dirty="0" err="1" smtClean="0">
                <a:sym typeface="Wingdings" pitchFamily="2" charset="2"/>
              </a:rPr>
              <a:t>current</a:t>
            </a:r>
            <a:r>
              <a:rPr lang="fi-FI" sz="1000" dirty="0" smtClean="0">
                <a:sym typeface="Wingdings" pitchFamily="2" charset="2"/>
              </a:rPr>
              <a:t> is </a:t>
            </a:r>
            <a:r>
              <a:rPr lang="fi-FI" sz="1000" dirty="0" err="1" smtClean="0">
                <a:sym typeface="Wingdings" pitchFamily="2" charset="2"/>
              </a:rPr>
              <a:t>sent</a:t>
            </a:r>
            <a:r>
              <a:rPr lang="fi-FI" sz="1000" dirty="0" smtClean="0">
                <a:sym typeface="Wingdings" pitchFamily="2" charset="2"/>
              </a:rPr>
              <a:t> to the valve</a:t>
            </a:r>
            <a:r>
              <a:rPr lang="fi-FI" sz="1000" dirty="0" smtClean="0"/>
              <a:t>.</a:t>
            </a:r>
          </a:p>
          <a:p>
            <a:pPr marL="628650" lvl="1" indent="-228600">
              <a:buFont typeface="Wingdings" pitchFamily="2" charset="2"/>
              <a:buChar char="§"/>
              <a:defRPr/>
            </a:pPr>
            <a:r>
              <a:rPr lang="fi-FI" sz="1000" dirty="0" smtClean="0"/>
              <a:t>The </a:t>
            </a:r>
            <a:r>
              <a:rPr lang="fi-FI" sz="1000" dirty="0" err="1" smtClean="0"/>
              <a:t>bigger</a:t>
            </a:r>
            <a:r>
              <a:rPr lang="fi-FI" sz="1000" dirty="0" smtClean="0"/>
              <a:t> the </a:t>
            </a:r>
            <a:r>
              <a:rPr lang="fi-FI" sz="1000" dirty="0" err="1" smtClean="0"/>
              <a:t>value</a:t>
            </a:r>
            <a:r>
              <a:rPr lang="fi-FI" sz="1000" dirty="0" smtClean="0"/>
              <a:t>, the </a:t>
            </a:r>
            <a:r>
              <a:rPr lang="fi-FI" sz="1000" dirty="0" err="1" smtClean="0"/>
              <a:t>longer</a:t>
            </a:r>
            <a:r>
              <a:rPr lang="fi-FI" sz="1000" dirty="0" smtClean="0"/>
              <a:t> </a:t>
            </a:r>
            <a:r>
              <a:rPr lang="fi-FI" sz="1000" dirty="0" err="1" smtClean="0"/>
              <a:t>knives</a:t>
            </a:r>
            <a:r>
              <a:rPr lang="fi-FI" sz="1000" dirty="0" smtClean="0"/>
              <a:t> </a:t>
            </a:r>
            <a:r>
              <a:rPr lang="fi-FI" sz="1000" dirty="0" err="1" smtClean="0"/>
              <a:t>stays</a:t>
            </a:r>
            <a:r>
              <a:rPr lang="fi-FI" sz="1000" dirty="0" smtClean="0"/>
              <a:t> </a:t>
            </a:r>
            <a:r>
              <a:rPr lang="fi-FI" sz="1000" dirty="0" err="1" smtClean="0"/>
              <a:t>open</a:t>
            </a:r>
            <a:r>
              <a:rPr lang="fi-FI" sz="1000" dirty="0" smtClean="0"/>
              <a:t> and the </a:t>
            </a:r>
            <a:r>
              <a:rPr lang="fi-FI" sz="1000" dirty="0" err="1" smtClean="0"/>
              <a:t>more</a:t>
            </a:r>
            <a:r>
              <a:rPr lang="fi-FI" sz="1000" dirty="0" smtClean="0"/>
              <a:t> </a:t>
            </a:r>
            <a:r>
              <a:rPr lang="fi-FI" sz="1000" dirty="0" err="1" smtClean="0"/>
              <a:t>they</a:t>
            </a:r>
            <a:r>
              <a:rPr lang="fi-FI" sz="1000" dirty="0" smtClean="0"/>
              <a:t> </a:t>
            </a:r>
            <a:r>
              <a:rPr lang="fi-FI" sz="1000" dirty="0" err="1" smtClean="0"/>
              <a:t>are</a:t>
            </a:r>
            <a:r>
              <a:rPr lang="fi-FI" sz="1000" dirty="0" smtClean="0"/>
              <a:t> </a:t>
            </a:r>
            <a:r>
              <a:rPr lang="fi-FI" sz="1000" dirty="0" err="1" smtClean="0"/>
              <a:t>opened</a:t>
            </a:r>
            <a:endParaRPr lang="fi-FI" sz="1000" dirty="0" smtClean="0"/>
          </a:p>
          <a:p>
            <a:pPr marL="228600" indent="-228600">
              <a:buFont typeface="+mj-lt"/>
              <a:buAutoNum type="arabicPeriod"/>
              <a:defRPr/>
            </a:pPr>
            <a:r>
              <a:rPr lang="fi-FI" sz="1000" dirty="0" err="1" smtClean="0"/>
              <a:t>Frequency</a:t>
            </a:r>
            <a:r>
              <a:rPr lang="fi-FI" sz="1000" dirty="0" smtClean="0"/>
              <a:t>  of the </a:t>
            </a:r>
            <a:r>
              <a:rPr lang="fi-FI" sz="1000" dirty="0" err="1" smtClean="0"/>
              <a:t>vibration</a:t>
            </a:r>
            <a:r>
              <a:rPr lang="fi-FI" sz="1000" dirty="0" smtClean="0"/>
              <a:t>, </a:t>
            </a:r>
            <a:r>
              <a:rPr lang="fi-FI" sz="1000" dirty="0" err="1" smtClean="0"/>
              <a:t>e.g</a:t>
            </a:r>
            <a:r>
              <a:rPr lang="fi-FI" sz="1000" dirty="0" smtClean="0"/>
              <a:t>. 6 Hz </a:t>
            </a:r>
            <a:r>
              <a:rPr lang="fi-FI" sz="1000" dirty="0" err="1" smtClean="0"/>
              <a:t>equals</a:t>
            </a:r>
            <a:r>
              <a:rPr lang="fi-FI" sz="1000" dirty="0" smtClean="0"/>
              <a:t> to 6 </a:t>
            </a:r>
            <a:r>
              <a:rPr lang="fi-FI" sz="1000" dirty="0" err="1" smtClean="0"/>
              <a:t>times</a:t>
            </a:r>
            <a:r>
              <a:rPr lang="fi-FI" sz="1000" dirty="0" smtClean="0"/>
              <a:t> per </a:t>
            </a:r>
            <a:r>
              <a:rPr lang="fi-FI" sz="1000" dirty="0" err="1" smtClean="0"/>
              <a:t>second</a:t>
            </a:r>
            <a:endParaRPr lang="fi-FI" sz="1000" dirty="0" smtClean="0"/>
          </a:p>
          <a:p>
            <a:pPr marL="228600" indent="-228600">
              <a:buFont typeface="+mj-lt"/>
              <a:buAutoNum type="arabicPeriod"/>
              <a:defRPr/>
            </a:pPr>
            <a:r>
              <a:rPr lang="fi-FI" sz="1000" dirty="0" err="1" smtClean="0"/>
              <a:t>Vibration</a:t>
            </a:r>
            <a:r>
              <a:rPr lang="fi-FI" sz="1000" dirty="0" smtClean="0"/>
              <a:t> </a:t>
            </a:r>
            <a:r>
              <a:rPr lang="fi-FI" sz="1000" dirty="0" err="1" smtClean="0"/>
              <a:t>diameter</a:t>
            </a:r>
            <a:r>
              <a:rPr lang="fi-FI" sz="1000" dirty="0" smtClean="0"/>
              <a:t> </a:t>
            </a:r>
            <a:r>
              <a:rPr lang="fi-FI" sz="1000" dirty="0" err="1" smtClean="0"/>
              <a:t>limit</a:t>
            </a:r>
            <a:r>
              <a:rPr lang="fi-FI" sz="1000" dirty="0" smtClean="0"/>
              <a:t> </a:t>
            </a:r>
            <a:r>
              <a:rPr lang="fi-FI" sz="1000" dirty="0" err="1" smtClean="0"/>
              <a:t>sets</a:t>
            </a:r>
            <a:r>
              <a:rPr lang="fi-FI" sz="1000" dirty="0" smtClean="0"/>
              <a:t> the </a:t>
            </a:r>
            <a:r>
              <a:rPr lang="fi-FI" sz="1000" dirty="0" err="1" smtClean="0"/>
              <a:t>limit</a:t>
            </a:r>
            <a:r>
              <a:rPr lang="fi-FI" sz="1000" dirty="0" smtClean="0"/>
              <a:t> to </a:t>
            </a:r>
            <a:r>
              <a:rPr lang="fi-FI" sz="1000" dirty="0" err="1" smtClean="0"/>
              <a:t>automatic</a:t>
            </a:r>
            <a:r>
              <a:rPr lang="fi-FI" sz="1000" dirty="0" smtClean="0"/>
              <a:t> </a:t>
            </a:r>
            <a:r>
              <a:rPr lang="fi-FI" sz="1000" dirty="0" err="1" smtClean="0"/>
              <a:t>vibration</a:t>
            </a:r>
            <a:r>
              <a:rPr lang="fi-FI" sz="1000" dirty="0" smtClean="0"/>
              <a:t> </a:t>
            </a:r>
            <a:r>
              <a:rPr lang="fi-FI" sz="1000" dirty="0" smtClean="0">
                <a:sym typeface="Wingdings" pitchFamily="2" charset="2"/>
              </a:rPr>
              <a:t> the </a:t>
            </a:r>
            <a:r>
              <a:rPr lang="fi-FI" sz="1000" dirty="0" err="1" smtClean="0">
                <a:sym typeface="Wingdings" pitchFamily="2" charset="2"/>
              </a:rPr>
              <a:t>function</a:t>
            </a:r>
            <a:r>
              <a:rPr lang="fi-FI" sz="1000" dirty="0" smtClean="0">
                <a:sym typeface="Wingdings" pitchFamily="2" charset="2"/>
              </a:rPr>
              <a:t> is </a:t>
            </a:r>
            <a:r>
              <a:rPr lang="fi-FI" sz="1000" dirty="0" err="1" smtClean="0">
                <a:sym typeface="Wingdings" pitchFamily="2" charset="2"/>
              </a:rPr>
              <a:t>always</a:t>
            </a:r>
            <a:r>
              <a:rPr lang="fi-FI" sz="1000" dirty="0" smtClean="0">
                <a:sym typeface="Wingdings" pitchFamily="2" charset="2"/>
              </a:rPr>
              <a:t> </a:t>
            </a:r>
            <a:r>
              <a:rPr lang="fi-FI" sz="1000" dirty="0" err="1" smtClean="0">
                <a:sym typeface="Wingdings" pitchFamily="2" charset="2"/>
              </a:rPr>
              <a:t>active</a:t>
            </a:r>
            <a:r>
              <a:rPr lang="fi-FI" sz="1000" dirty="0" smtClean="0">
                <a:sym typeface="Wingdings" pitchFamily="2" charset="2"/>
              </a:rPr>
              <a:t> </a:t>
            </a:r>
            <a:r>
              <a:rPr lang="fi-FI" sz="1000" dirty="0" err="1" smtClean="0">
                <a:sym typeface="Wingdings" pitchFamily="2" charset="2"/>
              </a:rPr>
              <a:t>under</a:t>
            </a:r>
            <a:r>
              <a:rPr lang="fi-FI" sz="1000" dirty="0" smtClean="0">
                <a:sym typeface="Wingdings" pitchFamily="2" charset="2"/>
              </a:rPr>
              <a:t> </a:t>
            </a:r>
            <a:r>
              <a:rPr lang="fi-FI" sz="1000" dirty="0" err="1" smtClean="0">
                <a:sym typeface="Wingdings" pitchFamily="2" charset="2"/>
              </a:rPr>
              <a:t>this</a:t>
            </a:r>
            <a:r>
              <a:rPr lang="fi-FI" sz="1000" dirty="0" smtClean="0">
                <a:sym typeface="Wingdings" pitchFamily="2" charset="2"/>
              </a:rPr>
              <a:t> </a:t>
            </a:r>
            <a:r>
              <a:rPr lang="fi-FI" sz="1000" dirty="0" err="1" smtClean="0">
                <a:sym typeface="Wingdings" pitchFamily="2" charset="2"/>
              </a:rPr>
              <a:t>limit</a:t>
            </a:r>
            <a:endParaRPr lang="fi-FI" sz="1000" dirty="0" smtClean="0"/>
          </a:p>
          <a:p>
            <a:pPr marL="228600" indent="-228600">
              <a:buFont typeface="+mj-lt"/>
              <a:buAutoNum type="arabicPeriod"/>
              <a:defRPr/>
            </a:pPr>
            <a:r>
              <a:rPr lang="fi-FI" sz="1000" dirty="0" err="1" smtClean="0"/>
              <a:t>Button-controlled</a:t>
            </a:r>
            <a:r>
              <a:rPr lang="fi-FI" sz="1000" dirty="0" smtClean="0"/>
              <a:t> </a:t>
            </a:r>
            <a:r>
              <a:rPr lang="fi-FI" sz="1000" dirty="0" err="1" smtClean="0"/>
              <a:t>delimbing</a:t>
            </a:r>
            <a:r>
              <a:rPr lang="fi-FI" sz="1000" dirty="0" smtClean="0"/>
              <a:t> </a:t>
            </a:r>
            <a:r>
              <a:rPr lang="fi-FI" sz="1000" dirty="0" err="1" smtClean="0"/>
              <a:t>knives</a:t>
            </a:r>
            <a:r>
              <a:rPr lang="fi-FI" sz="1000" dirty="0" smtClean="0"/>
              <a:t> </a:t>
            </a:r>
            <a:r>
              <a:rPr lang="fi-FI" sz="1000" dirty="0" err="1" smtClean="0"/>
              <a:t>vibration</a:t>
            </a:r>
            <a:r>
              <a:rPr lang="fi-FI" sz="1000" dirty="0" smtClean="0"/>
              <a:t> </a:t>
            </a:r>
            <a:r>
              <a:rPr lang="fi-FI" sz="1000" dirty="0" err="1" smtClean="0"/>
              <a:t>when</a:t>
            </a:r>
            <a:r>
              <a:rPr lang="fi-FI" sz="1000" dirty="0" smtClean="0"/>
              <a:t> </a:t>
            </a:r>
            <a:r>
              <a:rPr lang="fi-FI" sz="1000" dirty="0" err="1" smtClean="0"/>
              <a:t>feeding</a:t>
            </a:r>
            <a:r>
              <a:rPr lang="fi-FI" sz="1000" dirty="0" smtClean="0"/>
              <a:t> </a:t>
            </a:r>
            <a:r>
              <a:rPr lang="fi-FI" sz="1000" dirty="0" err="1" smtClean="0"/>
              <a:t>forward</a:t>
            </a:r>
            <a:endParaRPr lang="fi-FI" sz="1000" dirty="0" smtClean="0"/>
          </a:p>
          <a:p>
            <a:pPr marL="628650" lvl="1" indent="-228600">
              <a:buFont typeface="Wingdings" pitchFamily="2" charset="2"/>
              <a:buChar char="§"/>
              <a:defRPr/>
            </a:pPr>
            <a:r>
              <a:rPr lang="fi-FI" sz="1000" dirty="0" err="1" smtClean="0"/>
              <a:t>Forward</a:t>
            </a:r>
            <a:r>
              <a:rPr lang="fi-FI" sz="1000" dirty="0" smtClean="0"/>
              <a:t> </a:t>
            </a:r>
            <a:r>
              <a:rPr lang="fi-FI" sz="1000" dirty="0" err="1" smtClean="0"/>
              <a:t>feeding</a:t>
            </a:r>
            <a:endParaRPr lang="fi-FI" sz="1000" dirty="0" smtClean="0"/>
          </a:p>
          <a:p>
            <a:pPr marL="628650" lvl="1" indent="-228600">
              <a:buFont typeface="Wingdings" pitchFamily="2" charset="2"/>
              <a:buChar char="§"/>
              <a:defRPr/>
            </a:pPr>
            <a:r>
              <a:rPr lang="fi-FI" sz="1000" dirty="0" err="1" smtClean="0"/>
              <a:t>Select</a:t>
            </a:r>
            <a:r>
              <a:rPr lang="fi-FI" sz="1000" dirty="0" smtClean="0"/>
              <a:t> a </a:t>
            </a:r>
            <a:r>
              <a:rPr lang="fi-FI" sz="1000" dirty="0" err="1" smtClean="0"/>
              <a:t>button</a:t>
            </a:r>
            <a:r>
              <a:rPr lang="fi-FI" sz="1000" dirty="0" smtClean="0"/>
              <a:t> to </a:t>
            </a:r>
            <a:r>
              <a:rPr lang="fi-FI" sz="1000" dirty="0" err="1" smtClean="0"/>
              <a:t>control</a:t>
            </a:r>
            <a:r>
              <a:rPr lang="fi-FI" sz="1000" dirty="0" smtClean="0"/>
              <a:t> </a:t>
            </a:r>
            <a:r>
              <a:rPr lang="fi-FI" sz="1000" dirty="0" err="1" smtClean="0"/>
              <a:t>vibration</a:t>
            </a:r>
            <a:r>
              <a:rPr lang="fi-FI" sz="1000" dirty="0" smtClean="0"/>
              <a:t> </a:t>
            </a:r>
            <a:r>
              <a:rPr lang="fi-FI" sz="1000" dirty="0" err="1" smtClean="0"/>
              <a:t>under</a:t>
            </a:r>
            <a:endParaRPr lang="fi-FI" sz="1000" dirty="0" smtClean="0"/>
          </a:p>
          <a:p>
            <a:pPr marL="628650" lvl="1" indent="-228600">
              <a:buFont typeface="Times" pitchFamily="1" charset="0"/>
              <a:buNone/>
              <a:defRPr/>
            </a:pPr>
            <a:r>
              <a:rPr lang="fi-FI" sz="1000" dirty="0" smtClean="0"/>
              <a:t>  	</a:t>
            </a:r>
            <a:r>
              <a:rPr lang="fi-FI" sz="1000" b="1" dirty="0" err="1" smtClean="0"/>
              <a:t>Maintenance</a:t>
            </a:r>
            <a:r>
              <a:rPr lang="fi-FI" sz="1000" b="1" dirty="0" smtClean="0"/>
              <a:t> </a:t>
            </a:r>
            <a:r>
              <a:rPr lang="fi-FI" sz="1000" b="1" dirty="0" smtClean="0">
                <a:sym typeface="Wingdings" pitchFamily="2" charset="2"/>
              </a:rPr>
              <a:t> </a:t>
            </a:r>
            <a:r>
              <a:rPr lang="fi-FI" sz="1000" b="1" dirty="0" err="1" smtClean="0">
                <a:sym typeface="Wingdings" pitchFamily="2" charset="2"/>
              </a:rPr>
              <a:t>Settings</a:t>
            </a:r>
            <a:r>
              <a:rPr lang="fi-FI" sz="1000" b="1" dirty="0" smtClean="0">
                <a:sym typeface="Wingdings" pitchFamily="2" charset="2"/>
              </a:rPr>
              <a:t>  </a:t>
            </a:r>
            <a:r>
              <a:rPr lang="fi-FI" sz="1000" b="1" dirty="0" err="1" smtClean="0">
                <a:sym typeface="Wingdings" pitchFamily="2" charset="2"/>
              </a:rPr>
              <a:t>Driver</a:t>
            </a:r>
            <a:r>
              <a:rPr lang="fi-FI" sz="1000" b="1" dirty="0" smtClean="0">
                <a:sym typeface="Wingdings" pitchFamily="2" charset="2"/>
              </a:rPr>
              <a:t> </a:t>
            </a:r>
            <a:r>
              <a:rPr lang="fi-FI" sz="1000" b="1" dirty="0" err="1" smtClean="0">
                <a:sym typeface="Wingdings" pitchFamily="2" charset="2"/>
              </a:rPr>
              <a:t>Specific</a:t>
            </a:r>
            <a:r>
              <a:rPr lang="fi-FI" sz="1000" b="1" dirty="0" smtClean="0">
                <a:sym typeface="Wingdings" pitchFamily="2" charset="2"/>
              </a:rPr>
              <a:t>  </a:t>
            </a:r>
            <a:r>
              <a:rPr lang="fi-FI" sz="1000" b="1" dirty="0" err="1" smtClean="0">
                <a:sym typeface="Wingdings" pitchFamily="2" charset="2"/>
              </a:rPr>
              <a:t>Keyboard</a:t>
            </a:r>
            <a:endParaRPr lang="fi-FI" sz="1000" dirty="0" smtClean="0"/>
          </a:p>
          <a:p>
            <a:pPr marL="628650" lvl="1" indent="-228600">
              <a:buFont typeface="Wingdings" pitchFamily="2" charset="2"/>
              <a:buChar char="§"/>
              <a:defRPr/>
            </a:pPr>
            <a:r>
              <a:rPr lang="fi-FI" sz="1000" dirty="0" smtClean="0"/>
              <a:t>No </a:t>
            </a:r>
            <a:r>
              <a:rPr lang="fi-FI" sz="1000" dirty="0" err="1" smtClean="0"/>
              <a:t>diameter</a:t>
            </a:r>
            <a:r>
              <a:rPr lang="fi-FI" sz="1000" dirty="0" smtClean="0"/>
              <a:t> </a:t>
            </a:r>
            <a:r>
              <a:rPr lang="fi-FI" sz="1000" dirty="0" err="1" smtClean="0"/>
              <a:t>limit</a:t>
            </a:r>
            <a:endParaRPr lang="fi-FI" sz="1000" dirty="0" smtClean="0"/>
          </a:p>
          <a:p>
            <a:pPr marL="228600" indent="-228600">
              <a:buFont typeface="+mj-lt"/>
              <a:buAutoNum type="arabicPeriod"/>
              <a:defRPr/>
            </a:pPr>
            <a:r>
              <a:rPr lang="fi-FI" sz="1000" dirty="0" err="1" smtClean="0"/>
              <a:t>Check</a:t>
            </a:r>
            <a:r>
              <a:rPr lang="fi-FI" sz="1000" dirty="0" smtClean="0"/>
              <a:t> the </a:t>
            </a:r>
            <a:r>
              <a:rPr lang="fi-FI" sz="1000" dirty="0" err="1" smtClean="0"/>
              <a:t>delimbing</a:t>
            </a:r>
            <a:r>
              <a:rPr lang="fi-FI" sz="1000" dirty="0" smtClean="0"/>
              <a:t> </a:t>
            </a:r>
            <a:r>
              <a:rPr lang="fi-FI" sz="1000" dirty="0" err="1" smtClean="0"/>
              <a:t>quality</a:t>
            </a:r>
            <a:r>
              <a:rPr lang="fi-FI" sz="1000" dirty="0" smtClean="0"/>
              <a:t> </a:t>
            </a:r>
            <a:r>
              <a:rPr lang="fi-FI" sz="1000" dirty="0" err="1" smtClean="0"/>
              <a:t>after</a:t>
            </a:r>
            <a:r>
              <a:rPr lang="fi-FI" sz="1000" dirty="0" smtClean="0"/>
              <a:t> </a:t>
            </a:r>
            <a:r>
              <a:rPr lang="fi-FI" sz="1000" dirty="0" err="1" smtClean="0"/>
              <a:t>activating</a:t>
            </a:r>
            <a:r>
              <a:rPr lang="fi-FI" sz="1000" dirty="0" smtClean="0"/>
              <a:t> the </a:t>
            </a:r>
            <a:r>
              <a:rPr lang="fi-FI" sz="1000" dirty="0" err="1" smtClean="0"/>
              <a:t>vibration</a:t>
            </a:r>
            <a:r>
              <a:rPr lang="fi-FI" sz="1000" dirty="0" smtClean="0"/>
              <a:t> </a:t>
            </a:r>
            <a:r>
              <a:rPr lang="fi-FI" sz="1000" dirty="0" err="1" smtClean="0"/>
              <a:t>or</a:t>
            </a:r>
            <a:r>
              <a:rPr lang="fi-FI" sz="1000" dirty="0" smtClean="0"/>
              <a:t> </a:t>
            </a:r>
            <a:r>
              <a:rPr lang="fi-FI" sz="1000" dirty="0" err="1" smtClean="0"/>
              <a:t>changing</a:t>
            </a:r>
            <a:r>
              <a:rPr lang="fi-FI" sz="1000" dirty="0" smtClean="0"/>
              <a:t> the </a:t>
            </a:r>
            <a:r>
              <a:rPr lang="fi-FI" sz="1000" dirty="0" err="1" smtClean="0"/>
              <a:t>vibration</a:t>
            </a:r>
            <a:r>
              <a:rPr lang="fi-FI" sz="1000" dirty="0" smtClean="0"/>
              <a:t> </a:t>
            </a:r>
            <a:r>
              <a:rPr lang="fi-FI" sz="1000" dirty="0" err="1" smtClean="0"/>
              <a:t>settings</a:t>
            </a:r>
            <a:endParaRPr lang="fi-FI" sz="1000" dirty="0" smtClean="0"/>
          </a:p>
        </p:txBody>
      </p:sp>
      <p:sp>
        <p:nvSpPr>
          <p:cNvPr id="63493" name="Dian numeron paikkamerkki 9"/>
          <p:cNvSpPr>
            <a:spLocks noGrp="1"/>
          </p:cNvSpPr>
          <p:nvPr>
            <p:ph type="sldNum" sz="quarter" idx="12"/>
          </p:nvPr>
        </p:nvSpPr>
        <p:spPr>
          <a:noFill/>
        </p:spPr>
        <p:txBody>
          <a:bodyPr/>
          <a:lstStyle/>
          <a:p>
            <a:fld id="{117C9D6F-5090-4001-91EA-4883374CFDB3}" type="slidenum">
              <a:rPr lang="fi-FI" smtClean="0"/>
              <a:pPr/>
              <a:t>60</a:t>
            </a:fld>
            <a:endParaRPr lang="fi-FI" smtClean="0"/>
          </a:p>
        </p:txBody>
      </p:sp>
      <p:sp>
        <p:nvSpPr>
          <p:cNvPr id="63494" name="Rectangle 8"/>
          <p:cNvSpPr>
            <a:spLocks noChangeArrowheads="1"/>
          </p:cNvSpPr>
          <p:nvPr/>
        </p:nvSpPr>
        <p:spPr bwMode="auto">
          <a:xfrm>
            <a:off x="4427538" y="4076700"/>
            <a:ext cx="720725" cy="73025"/>
          </a:xfrm>
          <a:prstGeom prst="rect">
            <a:avLst/>
          </a:prstGeom>
          <a:noFill/>
          <a:ln w="19050" algn="ctr">
            <a:solidFill>
              <a:srgbClr val="FF0000"/>
            </a:solidFill>
            <a:round/>
            <a:headEnd/>
            <a:tailEnd/>
          </a:ln>
        </p:spPr>
        <p:txBody>
          <a:bodyPr/>
          <a:lstStyle/>
          <a:p>
            <a:endParaRPr lang="en-US"/>
          </a:p>
        </p:txBody>
      </p:sp>
      <p:cxnSp>
        <p:nvCxnSpPr>
          <p:cNvPr id="63495" name="Straight Arrow Connector 11"/>
          <p:cNvCxnSpPr>
            <a:cxnSpLocks noChangeShapeType="1"/>
            <a:stCxn id="63494" idx="2"/>
          </p:cNvCxnSpPr>
          <p:nvPr/>
        </p:nvCxnSpPr>
        <p:spPr bwMode="auto">
          <a:xfrm>
            <a:off x="4787900" y="4149725"/>
            <a:ext cx="647700" cy="1008063"/>
          </a:xfrm>
          <a:prstGeom prst="straightConnector1">
            <a:avLst/>
          </a:prstGeom>
          <a:noFill/>
          <a:ln w="19050" algn="ctr">
            <a:solidFill>
              <a:srgbClr val="FF0000"/>
            </a:solidFill>
            <a:round/>
            <a:headEnd/>
            <a:tailEnd type="arrow" w="med" len="med"/>
          </a:ln>
        </p:spPr>
      </p:cxnSp>
      <p:pic>
        <p:nvPicPr>
          <p:cNvPr id="63496" name="Picture 4"/>
          <p:cNvPicPr>
            <a:picLocks noChangeAspect="1" noChangeArrowheads="1"/>
          </p:cNvPicPr>
          <p:nvPr/>
        </p:nvPicPr>
        <p:blipFill>
          <a:blip r:embed="rId3" cstate="print"/>
          <a:srcRect/>
          <a:stretch>
            <a:fillRect/>
          </a:stretch>
        </p:blipFill>
        <p:spPr bwMode="auto">
          <a:xfrm>
            <a:off x="4284663" y="5157788"/>
            <a:ext cx="2533650" cy="419100"/>
          </a:xfrm>
          <a:prstGeom prst="rect">
            <a:avLst/>
          </a:prstGeom>
          <a:noFill/>
          <a:ln w="19050">
            <a:solidFill>
              <a:srgbClr val="FF0000"/>
            </a:solidFill>
            <a:miter lim="800000"/>
            <a:headEnd/>
            <a:tailEnd/>
          </a:ln>
        </p:spPr>
      </p:pic>
      <p:pic>
        <p:nvPicPr>
          <p:cNvPr id="63497" name="Picture 5"/>
          <p:cNvPicPr>
            <a:picLocks noChangeAspect="1" noChangeArrowheads="1"/>
          </p:cNvPicPr>
          <p:nvPr/>
        </p:nvPicPr>
        <p:blipFill>
          <a:blip r:embed="rId4" cstate="print"/>
          <a:srcRect/>
          <a:stretch>
            <a:fillRect/>
          </a:stretch>
        </p:blipFill>
        <p:spPr bwMode="auto">
          <a:xfrm>
            <a:off x="4567238" y="1557338"/>
            <a:ext cx="4181475"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äivämäärän paikkamerkki 3"/>
          <p:cNvSpPr>
            <a:spLocks noGrp="1"/>
          </p:cNvSpPr>
          <p:nvPr>
            <p:ph type="dt" sz="quarter" idx="10"/>
          </p:nvPr>
        </p:nvSpPr>
        <p:spPr>
          <a:noFill/>
        </p:spPr>
        <p:txBody>
          <a:bodyPr/>
          <a:lstStyle/>
          <a:p>
            <a:fld id="{4724514B-6B3A-47CD-B971-19D675F85D8F}" type="datetime1">
              <a:rPr lang="fi-FI" smtClean="0"/>
              <a:pPr/>
              <a:t>21.1.2020</a:t>
            </a:fld>
            <a:endParaRPr lang="fi-FI" smtClean="0"/>
          </a:p>
        </p:txBody>
      </p:sp>
      <p:sp>
        <p:nvSpPr>
          <p:cNvPr id="64515" name="Alatunnisteen paikkamerkki 4"/>
          <p:cNvSpPr>
            <a:spLocks noGrp="1"/>
          </p:cNvSpPr>
          <p:nvPr>
            <p:ph type="ftr" sz="quarter" idx="11"/>
          </p:nvPr>
        </p:nvSpPr>
        <p:spPr>
          <a:noFill/>
        </p:spPr>
        <p:txBody>
          <a:bodyPr/>
          <a:lstStyle/>
          <a:p>
            <a:r>
              <a:rPr lang="fi-FI" smtClean="0"/>
              <a:t>Author / Subject</a:t>
            </a:r>
          </a:p>
        </p:txBody>
      </p:sp>
      <p:sp>
        <p:nvSpPr>
          <p:cNvPr id="64516" name="Dian numeron paikkamerkki 5"/>
          <p:cNvSpPr>
            <a:spLocks noGrp="1"/>
          </p:cNvSpPr>
          <p:nvPr>
            <p:ph type="sldNum" sz="quarter" idx="12"/>
          </p:nvPr>
        </p:nvSpPr>
        <p:spPr>
          <a:noFill/>
        </p:spPr>
        <p:txBody>
          <a:bodyPr/>
          <a:lstStyle/>
          <a:p>
            <a:fld id="{CF16E6EB-C4F8-4BD8-B185-444BA3381FFE}" type="slidenum">
              <a:rPr lang="fi-FI" smtClean="0"/>
              <a:pPr/>
              <a:t>61</a:t>
            </a:fld>
            <a:endParaRPr lang="fi-FI" smtClean="0"/>
          </a:p>
        </p:txBody>
      </p:sp>
      <p:sp>
        <p:nvSpPr>
          <p:cNvPr id="64517" name="Rectangle 4"/>
          <p:cNvSpPr>
            <a:spLocks noChangeArrowheads="1"/>
          </p:cNvSpPr>
          <p:nvPr/>
        </p:nvSpPr>
        <p:spPr bwMode="auto">
          <a:xfrm>
            <a:off x="0" y="0"/>
            <a:ext cx="9144000" cy="6248400"/>
          </a:xfrm>
          <a:prstGeom prst="rect">
            <a:avLst/>
          </a:prstGeom>
          <a:solidFill>
            <a:schemeClr val="tx1"/>
          </a:solidFill>
          <a:ln w="9525">
            <a:noFill/>
            <a:miter lim="800000"/>
            <a:headEnd/>
            <a:tailEnd/>
          </a:ln>
        </p:spPr>
        <p:txBody>
          <a:bodyPr wrap="none" anchor="ctr"/>
          <a:lstStyle/>
          <a:p>
            <a:endParaRPr lang="en-US"/>
          </a:p>
        </p:txBody>
      </p:sp>
      <p:sp>
        <p:nvSpPr>
          <p:cNvPr id="64518" name="Rectangle 5"/>
          <p:cNvSpPr>
            <a:spLocks noGrp="1" noChangeArrowheads="1"/>
          </p:cNvSpPr>
          <p:nvPr>
            <p:ph type="title"/>
          </p:nvPr>
        </p:nvSpPr>
        <p:spPr bwMode="white">
          <a:xfrm>
            <a:off x="685800" y="2438400"/>
            <a:ext cx="7772400" cy="1143000"/>
          </a:xfrm>
        </p:spPr>
        <p:txBody>
          <a:bodyPr/>
          <a:lstStyle/>
          <a:p>
            <a:r>
              <a:rPr lang="en-US" smtClean="0">
                <a:solidFill>
                  <a:schemeClr val="bg1"/>
                </a:solidFill>
              </a:rPr>
              <a:t>Equipment</a:t>
            </a:r>
          </a:p>
        </p:txBody>
      </p:sp>
      <p:sp>
        <p:nvSpPr>
          <p:cNvPr id="64519" name="Rectangle 6"/>
          <p:cNvSpPr>
            <a:spLocks noGrp="1" noChangeArrowheads="1"/>
          </p:cNvSpPr>
          <p:nvPr>
            <p:ph type="body" idx="1"/>
          </p:nvPr>
        </p:nvSpPr>
        <p:spPr bwMode="white">
          <a:xfrm>
            <a:off x="685800" y="2362200"/>
            <a:ext cx="7772400" cy="419100"/>
          </a:xfrm>
        </p:spPr>
        <p:txBody>
          <a:bodyPr/>
          <a:lstStyle/>
          <a:p>
            <a:r>
              <a:rPr lang="en-US" smtClean="0">
                <a:solidFill>
                  <a:schemeClr val="bg1"/>
                </a:solidFill>
                <a:latin typeface="Arial Black" pitchFamily="1" charset="0"/>
              </a:rPr>
              <a:t>Ponsse H-series harvester heads</a:t>
            </a:r>
          </a:p>
        </p:txBody>
      </p:sp>
      <p:pic>
        <p:nvPicPr>
          <p:cNvPr id="64520" name="Picture 11"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23850" y="115888"/>
            <a:ext cx="7772400" cy="1143000"/>
          </a:xfrm>
        </p:spPr>
        <p:txBody>
          <a:bodyPr/>
          <a:lstStyle/>
          <a:p>
            <a:pPr eaLnBrk="1" hangingPunct="1"/>
            <a:r>
              <a:rPr lang="fi-FI" sz="2800" smtClean="0"/>
              <a:t>Color marking</a:t>
            </a:r>
          </a:p>
        </p:txBody>
      </p:sp>
      <p:sp>
        <p:nvSpPr>
          <p:cNvPr id="15363" name="Rectangle 3"/>
          <p:cNvSpPr>
            <a:spLocks noGrp="1" noChangeArrowheads="1"/>
          </p:cNvSpPr>
          <p:nvPr>
            <p:ph idx="1"/>
          </p:nvPr>
        </p:nvSpPr>
        <p:spPr>
          <a:xfrm>
            <a:off x="107950" y="1196975"/>
            <a:ext cx="8135938" cy="1511300"/>
          </a:xfrm>
        </p:spPr>
        <p:txBody>
          <a:bodyPr/>
          <a:lstStyle/>
          <a:p>
            <a:pPr indent="-176213" eaLnBrk="1" hangingPunct="1">
              <a:defRPr/>
            </a:pPr>
            <a:r>
              <a:rPr lang="fi-FI" sz="1600" dirty="0" err="1" smtClean="0"/>
              <a:t>Settings</a:t>
            </a:r>
            <a:endParaRPr lang="fi-FI" sz="1200" dirty="0" smtClean="0"/>
          </a:p>
          <a:p>
            <a:pPr indent="-176213" eaLnBrk="1" hangingPunct="1">
              <a:defRPr/>
            </a:pPr>
            <a:r>
              <a:rPr lang="fi-FI" sz="1200" dirty="0" err="1" smtClean="0"/>
              <a:t>Maintenance</a:t>
            </a:r>
            <a:r>
              <a:rPr lang="fi-FI" sz="1200" dirty="0" smtClean="0"/>
              <a:t> </a:t>
            </a:r>
            <a:r>
              <a:rPr lang="fi-FI" sz="1200" dirty="0" smtClean="0">
                <a:sym typeface="Wingdings" pitchFamily="2" charset="2"/>
              </a:rPr>
              <a:t> </a:t>
            </a:r>
            <a:r>
              <a:rPr lang="fi-FI" sz="1200" dirty="0" err="1" smtClean="0">
                <a:sym typeface="Wingdings" pitchFamily="2" charset="2"/>
              </a:rPr>
              <a:t>Harvester</a:t>
            </a:r>
            <a:r>
              <a:rPr lang="fi-FI" sz="1200" dirty="0" smtClean="0">
                <a:sym typeface="Wingdings" pitchFamily="2" charset="2"/>
              </a:rPr>
              <a:t> </a:t>
            </a:r>
            <a:r>
              <a:rPr lang="fi-FI" sz="1200" dirty="0" err="1" smtClean="0">
                <a:sym typeface="Wingdings" pitchFamily="2" charset="2"/>
              </a:rPr>
              <a:t>head</a:t>
            </a:r>
            <a:r>
              <a:rPr lang="fi-FI" sz="1200" dirty="0" smtClean="0">
                <a:sym typeface="Wingdings" pitchFamily="2" charset="2"/>
              </a:rPr>
              <a:t>  </a:t>
            </a:r>
            <a:r>
              <a:rPr lang="fi-FI" sz="1200" dirty="0" err="1" smtClean="0">
                <a:sym typeface="Wingdings" pitchFamily="2" charset="2"/>
              </a:rPr>
              <a:t>Color</a:t>
            </a:r>
            <a:endParaRPr lang="fi-FI" sz="1200" dirty="0" smtClean="0">
              <a:sym typeface="Wingdings" pitchFamily="2" charset="2"/>
            </a:endParaRPr>
          </a:p>
          <a:p>
            <a:pPr indent="-176213" eaLnBrk="1" hangingPunct="1">
              <a:buFont typeface="Arial" pitchFamily="34" charset="0"/>
              <a:buChar char="•"/>
              <a:defRPr/>
            </a:pPr>
            <a:r>
              <a:rPr lang="fi-FI" sz="1200" dirty="0" err="1" smtClean="0">
                <a:sym typeface="Wingdings" pitchFamily="2" charset="2"/>
              </a:rPr>
              <a:t>Waiting</a:t>
            </a:r>
            <a:r>
              <a:rPr lang="fi-FI" sz="1200" dirty="0" smtClean="0">
                <a:sym typeface="Wingdings" pitchFamily="2" charset="2"/>
              </a:rPr>
              <a:t> </a:t>
            </a:r>
            <a:r>
              <a:rPr lang="fi-FI" sz="1200" dirty="0" err="1" smtClean="0">
                <a:sym typeface="Wingdings" pitchFamily="2" charset="2"/>
              </a:rPr>
              <a:t>time</a:t>
            </a:r>
            <a:r>
              <a:rPr lang="fi-FI" sz="1200" dirty="0" smtClean="0">
                <a:sym typeface="Wingdings" pitchFamily="2" charset="2"/>
              </a:rPr>
              <a:t> </a:t>
            </a:r>
            <a:r>
              <a:rPr lang="fi-FI" sz="1200" dirty="0" err="1" smtClean="0">
                <a:sym typeface="Wingdings" pitchFamily="2" charset="2"/>
              </a:rPr>
              <a:t>sets</a:t>
            </a:r>
            <a:r>
              <a:rPr lang="fi-FI" sz="1200" dirty="0" smtClean="0">
                <a:sym typeface="Wingdings" pitchFamily="2" charset="2"/>
              </a:rPr>
              <a:t> </a:t>
            </a:r>
            <a:r>
              <a:rPr lang="fi-FI" sz="1200" dirty="0" err="1" smtClean="0">
                <a:sym typeface="Wingdings" pitchFamily="2" charset="2"/>
              </a:rPr>
              <a:t>delay</a:t>
            </a:r>
            <a:r>
              <a:rPr lang="fi-FI" sz="1200" dirty="0" smtClean="0">
                <a:sym typeface="Wingdings" pitchFamily="2" charset="2"/>
              </a:rPr>
              <a:t> </a:t>
            </a:r>
            <a:r>
              <a:rPr lang="fi-FI" sz="1200" dirty="0" err="1" smtClean="0">
                <a:sym typeface="Wingdings" pitchFamily="2" charset="2"/>
              </a:rPr>
              <a:t>between</a:t>
            </a:r>
            <a:r>
              <a:rPr lang="fi-FI" sz="1200" dirty="0" smtClean="0">
                <a:sym typeface="Wingdings" pitchFamily="2" charset="2"/>
              </a:rPr>
              <a:t> </a:t>
            </a:r>
            <a:r>
              <a:rPr lang="fi-FI" sz="1200" dirty="0" err="1" smtClean="0">
                <a:sym typeface="Wingdings" pitchFamily="2" charset="2"/>
              </a:rPr>
              <a:t>spraying</a:t>
            </a:r>
            <a:r>
              <a:rPr lang="fi-FI" sz="1200" dirty="0" smtClean="0">
                <a:sym typeface="Wingdings" pitchFamily="2" charset="2"/>
              </a:rPr>
              <a:t> and </a:t>
            </a:r>
            <a:r>
              <a:rPr lang="fi-FI" sz="1200" dirty="0" err="1" smtClean="0">
                <a:sym typeface="Wingdings" pitchFamily="2" charset="2"/>
              </a:rPr>
              <a:t>end</a:t>
            </a:r>
            <a:r>
              <a:rPr lang="fi-FI" sz="1200" dirty="0" smtClean="0">
                <a:sym typeface="Wingdings" pitchFamily="2" charset="2"/>
              </a:rPr>
              <a:t> of </a:t>
            </a:r>
            <a:r>
              <a:rPr lang="fi-FI" sz="1200" dirty="0" err="1" smtClean="0">
                <a:sym typeface="Wingdings" pitchFamily="2" charset="2"/>
              </a:rPr>
              <a:t>sawing</a:t>
            </a:r>
            <a:r>
              <a:rPr lang="fi-FI" sz="1200" dirty="0" smtClean="0">
                <a:sym typeface="Wingdings" pitchFamily="2" charset="2"/>
              </a:rPr>
              <a:t>  </a:t>
            </a:r>
            <a:r>
              <a:rPr lang="fi-FI" sz="1200" dirty="0" err="1" smtClean="0">
                <a:sym typeface="Wingdings" pitchFamily="2" charset="2"/>
              </a:rPr>
              <a:t>if</a:t>
            </a:r>
            <a:r>
              <a:rPr lang="fi-FI" sz="1200" dirty="0" smtClean="0">
                <a:sym typeface="Wingdings" pitchFamily="2" charset="2"/>
              </a:rPr>
              <a:t> set </a:t>
            </a:r>
            <a:r>
              <a:rPr lang="fi-FI" sz="1200" dirty="0" err="1" smtClean="0">
                <a:sym typeface="Wingdings" pitchFamily="2" charset="2"/>
              </a:rPr>
              <a:t>too</a:t>
            </a:r>
            <a:r>
              <a:rPr lang="fi-FI" sz="1200" dirty="0" smtClean="0">
                <a:sym typeface="Wingdings" pitchFamily="2" charset="2"/>
              </a:rPr>
              <a:t> </a:t>
            </a:r>
            <a:r>
              <a:rPr lang="fi-FI" sz="1200" dirty="0" err="1" smtClean="0">
                <a:sym typeface="Wingdings" pitchFamily="2" charset="2"/>
              </a:rPr>
              <a:t>small</a:t>
            </a:r>
            <a:r>
              <a:rPr lang="fi-FI" sz="1200" dirty="0" smtClean="0">
                <a:sym typeface="Wingdings" pitchFamily="2" charset="2"/>
              </a:rPr>
              <a:t>, the </a:t>
            </a:r>
            <a:r>
              <a:rPr lang="fi-FI" sz="1200" dirty="0" err="1" smtClean="0">
                <a:sym typeface="Wingdings" pitchFamily="2" charset="2"/>
              </a:rPr>
              <a:t>color</a:t>
            </a:r>
            <a:r>
              <a:rPr lang="fi-FI" sz="1200" dirty="0" smtClean="0">
                <a:sym typeface="Wingdings" pitchFamily="2" charset="2"/>
              </a:rPr>
              <a:t> </a:t>
            </a:r>
            <a:r>
              <a:rPr lang="fi-FI" sz="1200" dirty="0" err="1" smtClean="0">
                <a:sym typeface="Wingdings" pitchFamily="2" charset="2"/>
              </a:rPr>
              <a:t>will</a:t>
            </a:r>
            <a:r>
              <a:rPr lang="fi-FI" sz="1200" dirty="0" smtClean="0">
                <a:sym typeface="Wingdings" pitchFamily="2" charset="2"/>
              </a:rPr>
              <a:t> </a:t>
            </a:r>
            <a:r>
              <a:rPr lang="fi-FI" sz="1200" dirty="0" err="1" smtClean="0">
                <a:sym typeface="Wingdings" pitchFamily="2" charset="2"/>
              </a:rPr>
              <a:t>wit</a:t>
            </a:r>
            <a:r>
              <a:rPr lang="fi-FI" sz="1200" dirty="0" smtClean="0">
                <a:sym typeface="Wingdings" pitchFamily="2" charset="2"/>
              </a:rPr>
              <a:t> the </a:t>
            </a:r>
            <a:r>
              <a:rPr lang="fi-FI" sz="1200" dirty="0" err="1" smtClean="0">
                <a:sym typeface="Wingdings" pitchFamily="2" charset="2"/>
              </a:rPr>
              <a:t>saw</a:t>
            </a:r>
            <a:r>
              <a:rPr lang="fi-FI" sz="1200" dirty="0" smtClean="0">
                <a:sym typeface="Wingdings" pitchFamily="2" charset="2"/>
              </a:rPr>
              <a:t> </a:t>
            </a:r>
            <a:r>
              <a:rPr lang="fi-FI" sz="1200" dirty="0" err="1" smtClean="0">
                <a:sym typeface="Wingdings" pitchFamily="2" charset="2"/>
              </a:rPr>
              <a:t>bar</a:t>
            </a:r>
            <a:r>
              <a:rPr lang="fi-FI" sz="1200" dirty="0" smtClean="0">
                <a:sym typeface="Wingdings" pitchFamily="2" charset="2"/>
              </a:rPr>
              <a:t>, </a:t>
            </a:r>
            <a:r>
              <a:rPr lang="fi-FI" sz="1200" dirty="0" err="1" smtClean="0">
                <a:sym typeface="Wingdings" pitchFamily="2" charset="2"/>
              </a:rPr>
              <a:t>if</a:t>
            </a:r>
            <a:r>
              <a:rPr lang="fi-FI" sz="1200" dirty="0" smtClean="0">
                <a:sym typeface="Wingdings" pitchFamily="2" charset="2"/>
              </a:rPr>
              <a:t> </a:t>
            </a:r>
            <a:r>
              <a:rPr lang="fi-FI" sz="1200" dirty="0" err="1" smtClean="0">
                <a:sym typeface="Wingdings" pitchFamily="2" charset="2"/>
              </a:rPr>
              <a:t>too</a:t>
            </a:r>
            <a:r>
              <a:rPr lang="fi-FI" sz="1200" dirty="0" smtClean="0">
                <a:sym typeface="Wingdings" pitchFamily="2" charset="2"/>
              </a:rPr>
              <a:t> long, </a:t>
            </a:r>
            <a:r>
              <a:rPr lang="fi-FI" sz="1200" dirty="0" err="1" smtClean="0">
                <a:sym typeface="Wingdings" pitchFamily="2" charset="2"/>
              </a:rPr>
              <a:t>log</a:t>
            </a:r>
            <a:r>
              <a:rPr lang="fi-FI" sz="1200" dirty="0" smtClean="0">
                <a:sym typeface="Wingdings" pitchFamily="2" charset="2"/>
              </a:rPr>
              <a:t> </a:t>
            </a:r>
            <a:r>
              <a:rPr lang="fi-FI" sz="1200" dirty="0" err="1" smtClean="0">
                <a:sym typeface="Wingdings" pitchFamily="2" charset="2"/>
              </a:rPr>
              <a:t>will</a:t>
            </a:r>
            <a:r>
              <a:rPr lang="fi-FI" sz="1200" dirty="0" smtClean="0">
                <a:sym typeface="Wingdings" pitchFamily="2" charset="2"/>
              </a:rPr>
              <a:t> </a:t>
            </a:r>
            <a:r>
              <a:rPr lang="fi-FI" sz="1200" dirty="0" err="1" smtClean="0">
                <a:sym typeface="Wingdings" pitchFamily="2" charset="2"/>
              </a:rPr>
              <a:t>fall</a:t>
            </a:r>
            <a:r>
              <a:rPr lang="fi-FI" sz="1200" dirty="0" smtClean="0">
                <a:sym typeface="Wingdings" pitchFamily="2" charset="2"/>
              </a:rPr>
              <a:t> </a:t>
            </a:r>
            <a:r>
              <a:rPr lang="fi-FI" sz="1200" dirty="0" err="1" smtClean="0">
                <a:sym typeface="Wingdings" pitchFamily="2" charset="2"/>
              </a:rPr>
              <a:t>before</a:t>
            </a:r>
            <a:r>
              <a:rPr lang="fi-FI" sz="1200" dirty="0" smtClean="0">
                <a:sym typeface="Wingdings" pitchFamily="2" charset="2"/>
              </a:rPr>
              <a:t> </a:t>
            </a:r>
            <a:r>
              <a:rPr lang="fi-FI" sz="1200" dirty="0" err="1" smtClean="0">
                <a:sym typeface="Wingdings" pitchFamily="2" charset="2"/>
              </a:rPr>
              <a:t>spraying</a:t>
            </a:r>
            <a:endParaRPr lang="fi-FI" sz="1200" dirty="0" smtClean="0">
              <a:sym typeface="Wingdings" pitchFamily="2" charset="2"/>
            </a:endParaRPr>
          </a:p>
          <a:p>
            <a:pPr indent="-176213" eaLnBrk="1" hangingPunct="1">
              <a:buFont typeface="Arial" pitchFamily="34" charset="0"/>
              <a:buChar char="•"/>
              <a:defRPr/>
            </a:pPr>
            <a:r>
              <a:rPr lang="fi-FI" sz="1200" dirty="0" err="1" smtClean="0">
                <a:sym typeface="Wingdings" pitchFamily="2" charset="2"/>
              </a:rPr>
              <a:t>Spraying</a:t>
            </a:r>
            <a:r>
              <a:rPr lang="fi-FI" sz="1200" dirty="0" smtClean="0">
                <a:sym typeface="Wingdings" pitchFamily="2" charset="2"/>
              </a:rPr>
              <a:t> </a:t>
            </a:r>
            <a:r>
              <a:rPr lang="fi-FI" sz="1200" dirty="0" err="1" smtClean="0">
                <a:sym typeface="Wingdings" pitchFamily="2" charset="2"/>
              </a:rPr>
              <a:t>time</a:t>
            </a:r>
            <a:r>
              <a:rPr lang="fi-FI" sz="1200" dirty="0" smtClean="0">
                <a:sym typeface="Wingdings" pitchFamily="2" charset="2"/>
              </a:rPr>
              <a:t> </a:t>
            </a:r>
            <a:r>
              <a:rPr lang="fi-FI" sz="1200" dirty="0" err="1" smtClean="0">
                <a:sym typeface="Wingdings" pitchFamily="2" charset="2"/>
              </a:rPr>
              <a:t>sets</a:t>
            </a:r>
            <a:r>
              <a:rPr lang="fi-FI" sz="1200" dirty="0" smtClean="0">
                <a:sym typeface="Wingdings" pitchFamily="2" charset="2"/>
              </a:rPr>
              <a:t> the </a:t>
            </a:r>
            <a:r>
              <a:rPr lang="fi-FI" sz="1200" dirty="0" err="1" smtClean="0">
                <a:sym typeface="Wingdings" pitchFamily="2" charset="2"/>
              </a:rPr>
              <a:t>duration</a:t>
            </a:r>
            <a:r>
              <a:rPr lang="fi-FI" sz="1200" dirty="0" smtClean="0">
                <a:sym typeface="Wingdings" pitchFamily="2" charset="2"/>
              </a:rPr>
              <a:t> of </a:t>
            </a:r>
            <a:r>
              <a:rPr lang="fi-FI" sz="1200" dirty="0" err="1" smtClean="0">
                <a:sym typeface="Wingdings" pitchFamily="2" charset="2"/>
              </a:rPr>
              <a:t>spraying</a:t>
            </a:r>
            <a:r>
              <a:rPr lang="fi-FI" sz="1200" dirty="0" smtClean="0">
                <a:sym typeface="Wingdings" pitchFamily="2" charset="2"/>
              </a:rPr>
              <a:t>  </a:t>
            </a:r>
            <a:r>
              <a:rPr lang="fi-FI" sz="1200" dirty="0" err="1" smtClean="0">
                <a:sym typeface="Wingdings" pitchFamily="2" charset="2"/>
              </a:rPr>
              <a:t>should</a:t>
            </a:r>
            <a:r>
              <a:rPr lang="fi-FI" sz="1200" dirty="0" smtClean="0">
                <a:sym typeface="Wingdings" pitchFamily="2" charset="2"/>
              </a:rPr>
              <a:t> </a:t>
            </a:r>
            <a:r>
              <a:rPr lang="fi-FI" sz="1200" dirty="0" err="1" smtClean="0">
                <a:sym typeface="Wingdings" pitchFamily="2" charset="2"/>
              </a:rPr>
              <a:t>be</a:t>
            </a:r>
            <a:r>
              <a:rPr lang="fi-FI" sz="1200" dirty="0" smtClean="0">
                <a:sym typeface="Wingdings" pitchFamily="2" charset="2"/>
              </a:rPr>
              <a:t> set </a:t>
            </a:r>
            <a:r>
              <a:rPr lang="fi-FI" sz="1200" dirty="0" err="1" smtClean="0">
                <a:sym typeface="Wingdings" pitchFamily="2" charset="2"/>
              </a:rPr>
              <a:t>so</a:t>
            </a:r>
            <a:r>
              <a:rPr lang="fi-FI" sz="1200" dirty="0" smtClean="0">
                <a:sym typeface="Wingdings" pitchFamily="2" charset="2"/>
              </a:rPr>
              <a:t>, </a:t>
            </a:r>
            <a:r>
              <a:rPr lang="fi-FI" sz="1200" dirty="0" err="1" smtClean="0">
                <a:sym typeface="Wingdings" pitchFamily="2" charset="2"/>
              </a:rPr>
              <a:t>that</a:t>
            </a:r>
            <a:r>
              <a:rPr lang="fi-FI" sz="1200" dirty="0" smtClean="0">
                <a:sym typeface="Wingdings" pitchFamily="2" charset="2"/>
              </a:rPr>
              <a:t> </a:t>
            </a:r>
            <a:r>
              <a:rPr lang="fi-FI" sz="1200" dirty="0" err="1" smtClean="0">
                <a:sym typeface="Wingdings" pitchFamily="2" charset="2"/>
              </a:rPr>
              <a:t>there</a:t>
            </a:r>
            <a:r>
              <a:rPr lang="fi-FI" sz="1200" dirty="0" smtClean="0">
                <a:sym typeface="Wingdings" pitchFamily="2" charset="2"/>
              </a:rPr>
              <a:t> is a </a:t>
            </a:r>
            <a:r>
              <a:rPr lang="fi-FI" sz="1200" dirty="0" err="1" smtClean="0">
                <a:sym typeface="Wingdings" pitchFamily="2" charset="2"/>
              </a:rPr>
              <a:t>clear</a:t>
            </a:r>
            <a:r>
              <a:rPr lang="fi-FI" sz="1200" dirty="0" smtClean="0">
                <a:sym typeface="Wingdings" pitchFamily="2" charset="2"/>
              </a:rPr>
              <a:t> </a:t>
            </a:r>
            <a:r>
              <a:rPr lang="fi-FI" sz="1200" dirty="0" err="1" smtClean="0">
                <a:sym typeface="Wingdings" pitchFamily="2" charset="2"/>
              </a:rPr>
              <a:t>mark</a:t>
            </a:r>
            <a:r>
              <a:rPr lang="fi-FI" sz="1200" dirty="0" smtClean="0">
                <a:sym typeface="Wingdings" pitchFamily="2" charset="2"/>
              </a:rPr>
              <a:t> on the </a:t>
            </a:r>
            <a:r>
              <a:rPr lang="fi-FI" sz="1200" dirty="0" err="1" smtClean="0">
                <a:sym typeface="Wingdings" pitchFamily="2" charset="2"/>
              </a:rPr>
              <a:t>tree</a:t>
            </a:r>
            <a:r>
              <a:rPr lang="fi-FI" sz="1200" dirty="0" smtClean="0">
                <a:sym typeface="Wingdings" pitchFamily="2" charset="2"/>
              </a:rPr>
              <a:t> </a:t>
            </a:r>
            <a:r>
              <a:rPr lang="fi-FI" sz="1200" dirty="0" err="1" smtClean="0">
                <a:sym typeface="Wingdings" pitchFamily="2" charset="2"/>
              </a:rPr>
              <a:t>but</a:t>
            </a:r>
            <a:r>
              <a:rPr lang="fi-FI" sz="1200" dirty="0" smtClean="0">
                <a:sym typeface="Wingdings" pitchFamily="2" charset="2"/>
              </a:rPr>
              <a:t> </a:t>
            </a:r>
            <a:r>
              <a:rPr lang="fi-FI" sz="1200" dirty="0" err="1" smtClean="0">
                <a:sym typeface="Wingdings" pitchFamily="2" charset="2"/>
              </a:rPr>
              <a:t>color</a:t>
            </a:r>
            <a:r>
              <a:rPr lang="fi-FI" sz="1200" dirty="0" smtClean="0">
                <a:sym typeface="Wingdings" pitchFamily="2" charset="2"/>
              </a:rPr>
              <a:t> is </a:t>
            </a:r>
            <a:r>
              <a:rPr lang="fi-FI" sz="1200" dirty="0" err="1" smtClean="0">
                <a:sym typeface="Wingdings" pitchFamily="2" charset="2"/>
              </a:rPr>
              <a:t>not</a:t>
            </a:r>
            <a:r>
              <a:rPr lang="fi-FI" sz="1200" dirty="0" smtClean="0">
                <a:sym typeface="Wingdings" pitchFamily="2" charset="2"/>
              </a:rPr>
              <a:t> </a:t>
            </a:r>
            <a:r>
              <a:rPr lang="fi-FI" sz="1200" dirty="0" err="1" smtClean="0">
                <a:sym typeface="Wingdings" pitchFamily="2" charset="2"/>
              </a:rPr>
              <a:t>sprayed</a:t>
            </a:r>
            <a:r>
              <a:rPr lang="fi-FI" sz="1200" dirty="0" smtClean="0">
                <a:sym typeface="Wingdings" pitchFamily="2" charset="2"/>
              </a:rPr>
              <a:t> </a:t>
            </a:r>
            <a:r>
              <a:rPr lang="fi-FI" sz="1200" dirty="0" err="1" smtClean="0">
                <a:sym typeface="Wingdings" pitchFamily="2" charset="2"/>
              </a:rPr>
              <a:t>after</a:t>
            </a:r>
            <a:r>
              <a:rPr lang="fi-FI" sz="1200" dirty="0" smtClean="0">
                <a:sym typeface="Wingdings" pitchFamily="2" charset="2"/>
              </a:rPr>
              <a:t> the </a:t>
            </a:r>
            <a:r>
              <a:rPr lang="fi-FI" sz="1200" dirty="0" err="1" smtClean="0">
                <a:sym typeface="Wingdings" pitchFamily="2" charset="2"/>
              </a:rPr>
              <a:t>log</a:t>
            </a:r>
            <a:r>
              <a:rPr lang="fi-FI" sz="1200" dirty="0" smtClean="0">
                <a:sym typeface="Wingdings" pitchFamily="2" charset="2"/>
              </a:rPr>
              <a:t> </a:t>
            </a:r>
            <a:r>
              <a:rPr lang="fi-FI" sz="1200" dirty="0" err="1" smtClean="0">
                <a:sym typeface="Wingdings" pitchFamily="2" charset="2"/>
              </a:rPr>
              <a:t>has</a:t>
            </a:r>
            <a:r>
              <a:rPr lang="fi-FI" sz="1200" dirty="0" smtClean="0">
                <a:sym typeface="Wingdings" pitchFamily="2" charset="2"/>
              </a:rPr>
              <a:t> </a:t>
            </a:r>
            <a:r>
              <a:rPr lang="fi-FI" sz="1200" dirty="0" err="1" smtClean="0">
                <a:sym typeface="Wingdings" pitchFamily="2" charset="2"/>
              </a:rPr>
              <a:t>fallen</a:t>
            </a:r>
            <a:endParaRPr lang="fi-FI" sz="1200" dirty="0" smtClean="0">
              <a:sym typeface="Wingdings" pitchFamily="2" charset="2"/>
            </a:endParaRPr>
          </a:p>
          <a:p>
            <a:pPr indent="-176213" eaLnBrk="1" hangingPunct="1">
              <a:buFont typeface="Arial" pitchFamily="34" charset="0"/>
              <a:buChar char="•"/>
              <a:defRPr/>
            </a:pPr>
            <a:r>
              <a:rPr lang="fi-FI" sz="1200" dirty="0" smtClean="0">
                <a:sym typeface="Wingdings" pitchFamily="2" charset="2"/>
              </a:rPr>
              <a:t>On the </a:t>
            </a:r>
            <a:r>
              <a:rPr lang="fi-FI" sz="1200" dirty="0" err="1" smtClean="0">
                <a:sym typeface="Wingdings" pitchFamily="2" charset="2"/>
              </a:rPr>
              <a:t>drop</a:t>
            </a:r>
            <a:r>
              <a:rPr lang="fi-FI" sz="1200" dirty="0" smtClean="0">
                <a:sym typeface="Wingdings" pitchFamily="2" charset="2"/>
              </a:rPr>
              <a:t> </a:t>
            </a:r>
            <a:r>
              <a:rPr lang="fi-FI" sz="1200" dirty="0" err="1" smtClean="0">
                <a:sym typeface="Wingdings" pitchFamily="2" charset="2"/>
              </a:rPr>
              <a:t>down</a:t>
            </a:r>
            <a:r>
              <a:rPr lang="fi-FI" sz="1200" dirty="0" smtClean="0">
                <a:sym typeface="Wingdings" pitchFamily="2" charset="2"/>
              </a:rPr>
              <a:t> menu the </a:t>
            </a:r>
            <a:r>
              <a:rPr lang="fi-FI" sz="1200" dirty="0" err="1" smtClean="0">
                <a:sym typeface="Wingdings" pitchFamily="2" charset="2"/>
              </a:rPr>
              <a:t>operator</a:t>
            </a:r>
            <a:r>
              <a:rPr lang="fi-FI" sz="1200" dirty="0" smtClean="0">
                <a:sym typeface="Wingdings" pitchFamily="2" charset="2"/>
              </a:rPr>
              <a:t> </a:t>
            </a:r>
            <a:r>
              <a:rPr lang="fi-FI" sz="1200" dirty="0" err="1" smtClean="0">
                <a:sym typeface="Wingdings" pitchFamily="2" charset="2"/>
              </a:rPr>
              <a:t>can</a:t>
            </a:r>
            <a:r>
              <a:rPr lang="fi-FI" sz="1200" dirty="0" smtClean="0">
                <a:sym typeface="Wingdings" pitchFamily="2" charset="2"/>
              </a:rPr>
              <a:t> </a:t>
            </a:r>
            <a:r>
              <a:rPr lang="fi-FI" sz="1200" dirty="0" err="1" smtClean="0">
                <a:sym typeface="Wingdings" pitchFamily="2" charset="2"/>
              </a:rPr>
              <a:t>select</a:t>
            </a:r>
            <a:r>
              <a:rPr lang="fi-FI" sz="1200" dirty="0" smtClean="0">
                <a:sym typeface="Wingdings" pitchFamily="2" charset="2"/>
              </a:rPr>
              <a:t>, </a:t>
            </a:r>
            <a:r>
              <a:rPr lang="fi-FI" sz="1200" dirty="0" err="1" smtClean="0">
                <a:sym typeface="Wingdings" pitchFamily="2" charset="2"/>
              </a:rPr>
              <a:t>if</a:t>
            </a:r>
            <a:r>
              <a:rPr lang="fi-FI" sz="1200" dirty="0" smtClean="0">
                <a:sym typeface="Wingdings" pitchFamily="2" charset="2"/>
              </a:rPr>
              <a:t> </a:t>
            </a:r>
            <a:r>
              <a:rPr lang="fi-FI" sz="1200" dirty="0" err="1" smtClean="0">
                <a:sym typeface="Wingdings" pitchFamily="2" charset="2"/>
              </a:rPr>
              <a:t>shift</a:t>
            </a:r>
            <a:r>
              <a:rPr lang="fi-FI" sz="1200" dirty="0" smtClean="0">
                <a:sym typeface="Wingdings" pitchFamily="2" charset="2"/>
              </a:rPr>
              <a:t> </a:t>
            </a:r>
            <a:r>
              <a:rPr lang="fi-FI" sz="1200" dirty="0" err="1" smtClean="0">
                <a:sym typeface="Wingdings" pitchFamily="2" charset="2"/>
              </a:rPr>
              <a:t>button</a:t>
            </a:r>
            <a:r>
              <a:rPr lang="fi-FI" sz="1200" dirty="0" smtClean="0">
                <a:sym typeface="Wingdings" pitchFamily="2" charset="2"/>
              </a:rPr>
              <a:t> is </a:t>
            </a:r>
            <a:r>
              <a:rPr lang="fi-FI" sz="1200" dirty="0" err="1" smtClean="0">
                <a:sym typeface="Wingdings" pitchFamily="2" charset="2"/>
              </a:rPr>
              <a:t>needed</a:t>
            </a:r>
            <a:r>
              <a:rPr lang="fi-FI" sz="1200" dirty="0" smtClean="0">
                <a:sym typeface="Wingdings" pitchFamily="2" charset="2"/>
              </a:rPr>
              <a:t> on </a:t>
            </a:r>
            <a:r>
              <a:rPr lang="fi-FI" sz="1200" dirty="0" err="1" smtClean="0">
                <a:sym typeface="Wingdings" pitchFamily="2" charset="2"/>
              </a:rPr>
              <a:t>manual</a:t>
            </a:r>
            <a:r>
              <a:rPr lang="fi-FI" sz="1200" dirty="0" smtClean="0">
                <a:sym typeface="Wingdings" pitchFamily="2" charset="2"/>
              </a:rPr>
              <a:t> </a:t>
            </a:r>
            <a:r>
              <a:rPr lang="fi-FI" sz="1200" dirty="0" err="1" smtClean="0">
                <a:sym typeface="Wingdings" pitchFamily="2" charset="2"/>
              </a:rPr>
              <a:t>spraying</a:t>
            </a:r>
            <a:endParaRPr lang="fi-FI" sz="1200" dirty="0" smtClean="0"/>
          </a:p>
          <a:p>
            <a:pPr indent="-176213" eaLnBrk="1" hangingPunct="1">
              <a:defRPr/>
            </a:pPr>
            <a:endParaRPr lang="fi-FI" sz="1400" dirty="0" smtClean="0"/>
          </a:p>
          <a:p>
            <a:pPr marL="701675" lvl="1" indent="-342900" eaLnBrk="1" hangingPunct="1">
              <a:buFont typeface="+mj-lt"/>
              <a:buAutoNum type="arabicPeriod"/>
              <a:defRPr/>
            </a:pPr>
            <a:endParaRPr lang="fi-FI" sz="1200" dirty="0" smtClean="0"/>
          </a:p>
          <a:p>
            <a:pPr marL="344487" eaLnBrk="1" hangingPunct="1">
              <a:defRPr/>
            </a:pPr>
            <a:endParaRPr lang="fi-FI" sz="1600" dirty="0" smtClean="0"/>
          </a:p>
        </p:txBody>
      </p:sp>
      <p:sp>
        <p:nvSpPr>
          <p:cNvPr id="65540" name="Dian numeron paikkamerkki 5"/>
          <p:cNvSpPr>
            <a:spLocks noGrp="1"/>
          </p:cNvSpPr>
          <p:nvPr>
            <p:ph type="sldNum" sz="quarter" idx="12"/>
          </p:nvPr>
        </p:nvSpPr>
        <p:spPr>
          <a:noFill/>
        </p:spPr>
        <p:txBody>
          <a:bodyPr/>
          <a:lstStyle/>
          <a:p>
            <a:fld id="{D6D3A6FC-846F-43E0-A665-DE717551C8BD}" type="slidenum">
              <a:rPr lang="fi-FI" smtClean="0"/>
              <a:pPr/>
              <a:t>62</a:t>
            </a:fld>
            <a:endParaRPr lang="fi-FI" smtClean="0"/>
          </a:p>
        </p:txBody>
      </p:sp>
      <p:pic>
        <p:nvPicPr>
          <p:cNvPr id="65541" name="Picture 2"/>
          <p:cNvPicPr>
            <a:picLocks noChangeAspect="1" noChangeArrowheads="1"/>
          </p:cNvPicPr>
          <p:nvPr/>
        </p:nvPicPr>
        <p:blipFill>
          <a:blip r:embed="rId3" cstate="print"/>
          <a:srcRect/>
          <a:stretch>
            <a:fillRect/>
          </a:stretch>
        </p:blipFill>
        <p:spPr bwMode="auto">
          <a:xfrm>
            <a:off x="395288" y="2852738"/>
            <a:ext cx="7956550" cy="332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23850" y="115888"/>
            <a:ext cx="7772400" cy="1143000"/>
          </a:xfrm>
        </p:spPr>
        <p:txBody>
          <a:bodyPr/>
          <a:lstStyle/>
          <a:p>
            <a:pPr eaLnBrk="1" hangingPunct="1"/>
            <a:r>
              <a:rPr lang="fi-FI" sz="2800" smtClean="0"/>
              <a:t>Stump treatment</a:t>
            </a:r>
          </a:p>
        </p:txBody>
      </p:sp>
      <p:sp>
        <p:nvSpPr>
          <p:cNvPr id="15363" name="Rectangle 3"/>
          <p:cNvSpPr>
            <a:spLocks noGrp="1" noChangeArrowheads="1"/>
          </p:cNvSpPr>
          <p:nvPr>
            <p:ph idx="1"/>
          </p:nvPr>
        </p:nvSpPr>
        <p:spPr>
          <a:xfrm>
            <a:off x="107950" y="1196975"/>
            <a:ext cx="6624638" cy="4464050"/>
          </a:xfrm>
        </p:spPr>
        <p:txBody>
          <a:bodyPr/>
          <a:lstStyle/>
          <a:p>
            <a:pPr indent="-176213" eaLnBrk="1" hangingPunct="1">
              <a:defRPr/>
            </a:pPr>
            <a:r>
              <a:rPr lang="fi-FI" sz="1600" dirty="0" err="1" smtClean="0"/>
              <a:t>Use</a:t>
            </a:r>
            <a:endParaRPr lang="fi-FI" sz="1600" dirty="0" smtClean="0"/>
          </a:p>
          <a:p>
            <a:pPr marL="395287" indent="-228600" eaLnBrk="1" hangingPunct="1">
              <a:buFontTx/>
              <a:buAutoNum type="arabicPeriod"/>
              <a:defRPr/>
            </a:pPr>
            <a:r>
              <a:rPr lang="fi-FI" sz="1050" dirty="0" err="1" smtClean="0"/>
              <a:t>Activated</a:t>
            </a:r>
            <a:r>
              <a:rPr lang="fi-FI" sz="1050" dirty="0" smtClean="0"/>
              <a:t> </a:t>
            </a:r>
            <a:r>
              <a:rPr lang="fi-FI" sz="1050" dirty="0" err="1" smtClean="0"/>
              <a:t>from</a:t>
            </a:r>
            <a:r>
              <a:rPr lang="fi-FI" sz="1050" dirty="0" smtClean="0"/>
              <a:t> </a:t>
            </a:r>
            <a:r>
              <a:rPr lang="fi-FI" sz="1050" dirty="0" err="1" smtClean="0"/>
              <a:t>Settings</a:t>
            </a:r>
            <a:r>
              <a:rPr lang="fi-FI" sz="1050" dirty="0" smtClean="0"/>
              <a:t> </a:t>
            </a:r>
            <a:r>
              <a:rPr lang="fi-FI" sz="1050" dirty="0" smtClean="0">
                <a:sym typeface="Wingdings" pitchFamily="2" charset="2"/>
              </a:rPr>
              <a:t> </a:t>
            </a:r>
            <a:r>
              <a:rPr lang="fi-FI" sz="1050" dirty="0" err="1" smtClean="0">
                <a:sym typeface="Wingdings" pitchFamily="2" charset="2"/>
              </a:rPr>
              <a:t>Handling</a:t>
            </a:r>
            <a:r>
              <a:rPr lang="fi-FI" sz="1050" dirty="0" smtClean="0">
                <a:sym typeface="Wingdings" pitchFamily="2" charset="2"/>
              </a:rPr>
              <a:t>  </a:t>
            </a:r>
            <a:r>
              <a:rPr lang="fi-FI" sz="1050" dirty="0" err="1" smtClean="0">
                <a:sym typeface="Wingdings" pitchFamily="2" charset="2"/>
              </a:rPr>
              <a:t>Tree</a:t>
            </a:r>
            <a:r>
              <a:rPr lang="fi-FI" sz="1050" dirty="0" smtClean="0">
                <a:sym typeface="Wingdings" pitchFamily="2" charset="2"/>
              </a:rPr>
              <a:t> </a:t>
            </a:r>
            <a:r>
              <a:rPr lang="fi-FI" sz="1050" dirty="0" err="1" smtClean="0">
                <a:sym typeface="Wingdings" pitchFamily="2" charset="2"/>
              </a:rPr>
              <a:t>species</a:t>
            </a:r>
            <a:r>
              <a:rPr lang="fi-FI" sz="1050" dirty="0" smtClean="0">
                <a:sym typeface="Wingdings" pitchFamily="2" charset="2"/>
              </a:rPr>
              <a:t> </a:t>
            </a:r>
            <a:r>
              <a:rPr lang="fi-FI" sz="1050" dirty="0" err="1" smtClean="0">
                <a:sym typeface="Wingdings" pitchFamily="2" charset="2"/>
              </a:rPr>
              <a:t>specific</a:t>
            </a:r>
            <a:r>
              <a:rPr lang="fi-FI" sz="1050" dirty="0" smtClean="0">
                <a:sym typeface="Wingdings" pitchFamily="2" charset="2"/>
              </a:rPr>
              <a:t> </a:t>
            </a:r>
            <a:r>
              <a:rPr lang="fi-FI" sz="1050" dirty="0" err="1" smtClean="0">
                <a:sym typeface="Wingdings" pitchFamily="2" charset="2"/>
              </a:rPr>
              <a:t>settings</a:t>
            </a:r>
            <a:r>
              <a:rPr lang="fi-FI" sz="1050" dirty="0" smtClean="0">
                <a:sym typeface="Wingdings" pitchFamily="2" charset="2"/>
              </a:rPr>
              <a:t>  </a:t>
            </a:r>
            <a:r>
              <a:rPr lang="fi-FI" sz="1050" dirty="0" err="1" smtClean="0">
                <a:sym typeface="Wingdings" pitchFamily="2" charset="2"/>
              </a:rPr>
              <a:t>Use</a:t>
            </a:r>
            <a:r>
              <a:rPr lang="fi-FI" sz="1050" dirty="0" smtClean="0">
                <a:sym typeface="Wingdings" pitchFamily="2" charset="2"/>
              </a:rPr>
              <a:t> </a:t>
            </a:r>
            <a:r>
              <a:rPr lang="fi-FI" sz="1050" dirty="0" err="1" smtClean="0">
                <a:sym typeface="Wingdings" pitchFamily="2" charset="2"/>
              </a:rPr>
              <a:t>stump</a:t>
            </a:r>
            <a:r>
              <a:rPr lang="fi-FI" sz="1050" dirty="0" smtClean="0">
                <a:sym typeface="Wingdings" pitchFamily="2" charset="2"/>
              </a:rPr>
              <a:t> </a:t>
            </a:r>
            <a:r>
              <a:rPr lang="fi-FI" sz="1050" dirty="0" err="1" smtClean="0">
                <a:sym typeface="Wingdings" pitchFamily="2" charset="2"/>
              </a:rPr>
              <a:t>treatment</a:t>
            </a:r>
            <a:endParaRPr lang="fi-FI" sz="1050" dirty="0" smtClean="0">
              <a:sym typeface="Wingdings" pitchFamily="2" charset="2"/>
            </a:endParaRPr>
          </a:p>
          <a:p>
            <a:pPr marL="395287" indent="-228600" eaLnBrk="1" hangingPunct="1">
              <a:buFontTx/>
              <a:buAutoNum type="arabicPeriod"/>
              <a:defRPr/>
            </a:pPr>
            <a:endParaRPr lang="fi-FI" sz="1050" dirty="0" smtClean="0">
              <a:sym typeface="Wingdings" pitchFamily="2" charset="2"/>
            </a:endParaRPr>
          </a:p>
          <a:p>
            <a:pPr marL="180975" indent="-15875" eaLnBrk="1" hangingPunct="1">
              <a:defRPr/>
            </a:pPr>
            <a:r>
              <a:rPr lang="fi-FI" sz="1050" dirty="0" err="1" smtClean="0">
                <a:sym typeface="Wingdings" pitchFamily="2" charset="2"/>
              </a:rPr>
              <a:t>Remember</a:t>
            </a:r>
            <a:r>
              <a:rPr lang="fi-FI" sz="1050" dirty="0" smtClean="0">
                <a:sym typeface="Wingdings" pitchFamily="2" charset="2"/>
              </a:rPr>
              <a:t> to </a:t>
            </a:r>
            <a:r>
              <a:rPr lang="fi-FI" sz="1050" dirty="0" err="1" smtClean="0">
                <a:sym typeface="Wingdings" pitchFamily="2" charset="2"/>
              </a:rPr>
              <a:t>turn</a:t>
            </a:r>
            <a:r>
              <a:rPr lang="fi-FI" sz="1050" dirty="0" smtClean="0">
                <a:sym typeface="Wingdings" pitchFamily="2" charset="2"/>
              </a:rPr>
              <a:t> </a:t>
            </a:r>
            <a:r>
              <a:rPr lang="fi-FI" sz="1050" dirty="0" err="1" smtClean="0">
                <a:sym typeface="Wingdings" pitchFamily="2" charset="2"/>
              </a:rPr>
              <a:t>spraying</a:t>
            </a:r>
            <a:r>
              <a:rPr lang="fi-FI" sz="1050" dirty="0" smtClean="0">
                <a:sym typeface="Wingdings" pitchFamily="2" charset="2"/>
              </a:rPr>
              <a:t> on for </a:t>
            </a:r>
            <a:r>
              <a:rPr lang="fi-FI" sz="1050" dirty="0" err="1" smtClean="0">
                <a:sym typeface="Wingdings" pitchFamily="2" charset="2"/>
              </a:rPr>
              <a:t>all</a:t>
            </a:r>
            <a:r>
              <a:rPr lang="fi-FI" sz="1050" dirty="0" smtClean="0">
                <a:sym typeface="Wingdings" pitchFamily="2" charset="2"/>
              </a:rPr>
              <a:t> </a:t>
            </a:r>
            <a:r>
              <a:rPr lang="fi-FI" sz="1050" dirty="0" err="1" smtClean="0">
                <a:sym typeface="Wingdings" pitchFamily="2" charset="2"/>
              </a:rPr>
              <a:t>species</a:t>
            </a:r>
            <a:r>
              <a:rPr lang="fi-FI" sz="1050" dirty="0" smtClean="0">
                <a:sym typeface="Wingdings" pitchFamily="2" charset="2"/>
              </a:rPr>
              <a:t> </a:t>
            </a:r>
            <a:r>
              <a:rPr lang="fi-FI" sz="1050" dirty="0" err="1" smtClean="0">
                <a:sym typeface="Wingdings" pitchFamily="2" charset="2"/>
              </a:rPr>
              <a:t>needed</a:t>
            </a:r>
            <a:r>
              <a:rPr lang="fi-FI" sz="1050" dirty="0" smtClean="0">
                <a:sym typeface="Wingdings" pitchFamily="2" charset="2"/>
              </a:rPr>
              <a:t>. </a:t>
            </a:r>
            <a:r>
              <a:rPr lang="fi-FI" sz="1050" dirty="0" err="1" smtClean="0">
                <a:sym typeface="Wingdings" pitchFamily="2" charset="2"/>
              </a:rPr>
              <a:t>If</a:t>
            </a:r>
            <a:r>
              <a:rPr lang="fi-FI" sz="1050" dirty="0" smtClean="0">
                <a:sym typeface="Wingdings" pitchFamily="2" charset="2"/>
              </a:rPr>
              <a:t> the </a:t>
            </a:r>
            <a:r>
              <a:rPr lang="fi-FI" sz="1050" dirty="0" err="1" smtClean="0">
                <a:sym typeface="Wingdings" pitchFamily="2" charset="2"/>
              </a:rPr>
              <a:t>default</a:t>
            </a:r>
            <a:r>
              <a:rPr lang="fi-FI" sz="1050" dirty="0" smtClean="0">
                <a:sym typeface="Wingdings" pitchFamily="2" charset="2"/>
              </a:rPr>
              <a:t> </a:t>
            </a:r>
            <a:r>
              <a:rPr lang="fi-FI" sz="1050" dirty="0" err="1" smtClean="0">
                <a:sym typeface="Wingdings" pitchFamily="2" charset="2"/>
              </a:rPr>
              <a:t>tree</a:t>
            </a:r>
            <a:r>
              <a:rPr lang="fi-FI" sz="1050" dirty="0" smtClean="0">
                <a:sym typeface="Wingdings" pitchFamily="2" charset="2"/>
              </a:rPr>
              <a:t> </a:t>
            </a:r>
            <a:r>
              <a:rPr lang="fi-FI" sz="1050" dirty="0" err="1" smtClean="0">
                <a:sym typeface="Wingdings" pitchFamily="2" charset="2"/>
              </a:rPr>
              <a:t>species</a:t>
            </a:r>
            <a:r>
              <a:rPr lang="fi-FI" sz="1050" dirty="0" smtClean="0">
                <a:sym typeface="Wingdings" pitchFamily="2" charset="2"/>
              </a:rPr>
              <a:t> </a:t>
            </a:r>
            <a:r>
              <a:rPr lang="fi-FI" sz="1050" dirty="0" err="1" smtClean="0">
                <a:sym typeface="Wingdings" pitchFamily="2" charset="2"/>
              </a:rPr>
              <a:t>has</a:t>
            </a:r>
            <a:r>
              <a:rPr lang="fi-FI" sz="1050" dirty="0" smtClean="0">
                <a:sym typeface="Wingdings" pitchFamily="2" charset="2"/>
              </a:rPr>
              <a:t> </a:t>
            </a:r>
            <a:r>
              <a:rPr lang="fi-FI" sz="1050" dirty="0" err="1" smtClean="0">
                <a:sym typeface="Wingdings" pitchFamily="2" charset="2"/>
              </a:rPr>
              <a:t>stump</a:t>
            </a:r>
            <a:r>
              <a:rPr lang="fi-FI" sz="1050" dirty="0" smtClean="0">
                <a:sym typeface="Wingdings" pitchFamily="2" charset="2"/>
              </a:rPr>
              <a:t> </a:t>
            </a:r>
            <a:r>
              <a:rPr lang="fi-FI" sz="1050" dirty="0" err="1" smtClean="0">
                <a:sym typeface="Wingdings" pitchFamily="2" charset="2"/>
              </a:rPr>
              <a:t>treatment</a:t>
            </a:r>
            <a:r>
              <a:rPr lang="fi-FI" sz="1050" dirty="0" smtClean="0">
                <a:sym typeface="Wingdings" pitchFamily="2" charset="2"/>
              </a:rPr>
              <a:t> on, </a:t>
            </a:r>
            <a:r>
              <a:rPr lang="fi-FI" sz="1050" dirty="0" err="1" smtClean="0">
                <a:sym typeface="Wingdings" pitchFamily="2" charset="2"/>
              </a:rPr>
              <a:t>tree</a:t>
            </a:r>
            <a:r>
              <a:rPr lang="fi-FI" sz="1050" dirty="0" smtClean="0">
                <a:sym typeface="Wingdings" pitchFamily="2" charset="2"/>
              </a:rPr>
              <a:t> </a:t>
            </a:r>
            <a:r>
              <a:rPr lang="fi-FI" sz="1050" dirty="0" err="1" smtClean="0">
                <a:sym typeface="Wingdings" pitchFamily="2" charset="2"/>
              </a:rPr>
              <a:t>species</a:t>
            </a:r>
            <a:r>
              <a:rPr lang="fi-FI" sz="1050" dirty="0" smtClean="0">
                <a:sym typeface="Wingdings" pitchFamily="2" charset="2"/>
              </a:rPr>
              <a:t> </a:t>
            </a:r>
            <a:r>
              <a:rPr lang="fi-FI" sz="1050" dirty="0" err="1" smtClean="0">
                <a:sym typeface="Wingdings" pitchFamily="2" charset="2"/>
              </a:rPr>
              <a:t>must</a:t>
            </a:r>
            <a:r>
              <a:rPr lang="fi-FI" sz="1050" dirty="0" smtClean="0">
                <a:sym typeface="Wingdings" pitchFamily="2" charset="2"/>
              </a:rPr>
              <a:t> </a:t>
            </a:r>
            <a:r>
              <a:rPr lang="fi-FI" sz="1050" dirty="0" err="1" smtClean="0">
                <a:sym typeface="Wingdings" pitchFamily="2" charset="2"/>
              </a:rPr>
              <a:t>be</a:t>
            </a:r>
            <a:r>
              <a:rPr lang="fi-FI" sz="1050" dirty="0" smtClean="0">
                <a:sym typeface="Wingdings" pitchFamily="2" charset="2"/>
              </a:rPr>
              <a:t> </a:t>
            </a:r>
            <a:r>
              <a:rPr lang="fi-FI" sz="1050" dirty="0" err="1" smtClean="0">
                <a:sym typeface="Wingdings" pitchFamily="2" charset="2"/>
              </a:rPr>
              <a:t>changed</a:t>
            </a:r>
            <a:r>
              <a:rPr lang="fi-FI" sz="1050" dirty="0" smtClean="0">
                <a:sym typeface="Wingdings" pitchFamily="2" charset="2"/>
              </a:rPr>
              <a:t> </a:t>
            </a:r>
            <a:r>
              <a:rPr lang="fi-FI" sz="1050" dirty="0" err="1" smtClean="0">
                <a:sym typeface="Wingdings" pitchFamily="2" charset="2"/>
              </a:rPr>
              <a:t>before</a:t>
            </a:r>
            <a:r>
              <a:rPr lang="fi-FI" sz="1050" dirty="0" smtClean="0">
                <a:sym typeface="Wingdings" pitchFamily="2" charset="2"/>
              </a:rPr>
              <a:t> </a:t>
            </a:r>
            <a:r>
              <a:rPr lang="fi-FI" sz="1050" dirty="0" err="1" smtClean="0">
                <a:sym typeface="Wingdings" pitchFamily="2" charset="2"/>
              </a:rPr>
              <a:t>felling</a:t>
            </a:r>
            <a:r>
              <a:rPr lang="fi-FI" sz="1050" dirty="0" smtClean="0">
                <a:sym typeface="Wingdings" pitchFamily="2" charset="2"/>
              </a:rPr>
              <a:t> </a:t>
            </a:r>
            <a:r>
              <a:rPr lang="fi-FI" sz="1050" dirty="0" err="1" smtClean="0">
                <a:sym typeface="Wingdings" pitchFamily="2" charset="2"/>
              </a:rPr>
              <a:t>sawing</a:t>
            </a:r>
            <a:r>
              <a:rPr lang="fi-FI" sz="1050" dirty="0" smtClean="0">
                <a:sym typeface="Wingdings" pitchFamily="2" charset="2"/>
              </a:rPr>
              <a:t> in </a:t>
            </a:r>
            <a:r>
              <a:rPr lang="fi-FI" sz="1050" dirty="0" err="1" smtClean="0">
                <a:sym typeface="Wingdings" pitchFamily="2" charset="2"/>
              </a:rPr>
              <a:t>order</a:t>
            </a:r>
            <a:r>
              <a:rPr lang="fi-FI" sz="1050" dirty="0" smtClean="0">
                <a:sym typeface="Wingdings" pitchFamily="2" charset="2"/>
              </a:rPr>
              <a:t> to </a:t>
            </a:r>
            <a:r>
              <a:rPr lang="fi-FI" sz="1050" dirty="0" err="1" smtClean="0">
                <a:sym typeface="Wingdings" pitchFamily="2" charset="2"/>
              </a:rPr>
              <a:t>prevent</a:t>
            </a:r>
            <a:r>
              <a:rPr lang="fi-FI" sz="1050" dirty="0" smtClean="0">
                <a:sym typeface="Wingdings" pitchFamily="2" charset="2"/>
              </a:rPr>
              <a:t> </a:t>
            </a:r>
            <a:r>
              <a:rPr lang="fi-FI" sz="1050" dirty="0" err="1" smtClean="0">
                <a:sym typeface="Wingdings" pitchFamily="2" charset="2"/>
              </a:rPr>
              <a:t>stump</a:t>
            </a:r>
            <a:r>
              <a:rPr lang="fi-FI" sz="1050" dirty="0" smtClean="0">
                <a:sym typeface="Wingdings" pitchFamily="2" charset="2"/>
              </a:rPr>
              <a:t> </a:t>
            </a:r>
            <a:r>
              <a:rPr lang="fi-FI" sz="1050" dirty="0" err="1" smtClean="0">
                <a:sym typeface="Wingdings" pitchFamily="2" charset="2"/>
              </a:rPr>
              <a:t>treatment</a:t>
            </a:r>
            <a:r>
              <a:rPr lang="fi-FI" sz="1050" dirty="0" smtClean="0">
                <a:sym typeface="Wingdings" pitchFamily="2" charset="2"/>
              </a:rPr>
              <a:t>. </a:t>
            </a:r>
          </a:p>
          <a:p>
            <a:pPr marL="180975" indent="-15875" eaLnBrk="1" hangingPunct="1">
              <a:defRPr/>
            </a:pPr>
            <a:r>
              <a:rPr lang="fi-FI" sz="1050" dirty="0" err="1" smtClean="0">
                <a:sym typeface="Wingdings" pitchFamily="2" charset="2"/>
              </a:rPr>
              <a:t>If</a:t>
            </a:r>
            <a:r>
              <a:rPr lang="fi-FI" sz="1050" dirty="0" smtClean="0">
                <a:sym typeface="Wingdings" pitchFamily="2" charset="2"/>
              </a:rPr>
              <a:t> </a:t>
            </a:r>
            <a:r>
              <a:rPr lang="fi-FI" sz="1050" dirty="0" err="1" smtClean="0">
                <a:sym typeface="Wingdings" pitchFamily="2" charset="2"/>
              </a:rPr>
              <a:t>stump</a:t>
            </a:r>
            <a:r>
              <a:rPr lang="fi-FI" sz="1050" dirty="0" smtClean="0">
                <a:sym typeface="Wingdings" pitchFamily="2" charset="2"/>
              </a:rPr>
              <a:t> </a:t>
            </a:r>
            <a:r>
              <a:rPr lang="fi-FI" sz="1050" dirty="0" err="1" smtClean="0">
                <a:sym typeface="Wingdings" pitchFamily="2" charset="2"/>
              </a:rPr>
              <a:t>treatment</a:t>
            </a:r>
            <a:r>
              <a:rPr lang="fi-FI" sz="1050" dirty="0" smtClean="0">
                <a:sym typeface="Wingdings" pitchFamily="2" charset="2"/>
              </a:rPr>
              <a:t> is </a:t>
            </a:r>
            <a:r>
              <a:rPr lang="fi-FI" sz="1050" dirty="0" err="1" smtClean="0">
                <a:sym typeface="Wingdings" pitchFamily="2" charset="2"/>
              </a:rPr>
              <a:t>not</a:t>
            </a:r>
            <a:r>
              <a:rPr lang="fi-FI" sz="1050" dirty="0" smtClean="0">
                <a:sym typeface="Wingdings" pitchFamily="2" charset="2"/>
              </a:rPr>
              <a:t> </a:t>
            </a:r>
            <a:r>
              <a:rPr lang="fi-FI" sz="1050" dirty="0" err="1" smtClean="0">
                <a:sym typeface="Wingdings" pitchFamily="2" charset="2"/>
              </a:rPr>
              <a:t>used</a:t>
            </a:r>
            <a:r>
              <a:rPr lang="fi-FI" sz="1050" dirty="0" smtClean="0">
                <a:sym typeface="Wingdings" pitchFamily="2" charset="2"/>
              </a:rPr>
              <a:t>, </a:t>
            </a:r>
            <a:r>
              <a:rPr lang="fi-FI" sz="1050" dirty="0" err="1" smtClean="0">
                <a:sym typeface="Wingdings" pitchFamily="2" charset="2"/>
              </a:rPr>
              <a:t>turn</a:t>
            </a:r>
            <a:r>
              <a:rPr lang="fi-FI" sz="1050" dirty="0" smtClean="0">
                <a:sym typeface="Wingdings" pitchFamily="2" charset="2"/>
              </a:rPr>
              <a:t> the </a:t>
            </a:r>
            <a:r>
              <a:rPr lang="fi-FI" sz="1050" dirty="0" err="1" smtClean="0">
                <a:sym typeface="Wingdings" pitchFamily="2" charset="2"/>
              </a:rPr>
              <a:t>function</a:t>
            </a:r>
            <a:r>
              <a:rPr lang="fi-FI" sz="1050" dirty="0" smtClean="0">
                <a:sym typeface="Wingdings" pitchFamily="2" charset="2"/>
              </a:rPr>
              <a:t> </a:t>
            </a:r>
            <a:r>
              <a:rPr lang="fi-FI" sz="1050" dirty="0" err="1" smtClean="0">
                <a:sym typeface="Wingdings" pitchFamily="2" charset="2"/>
              </a:rPr>
              <a:t>off</a:t>
            </a:r>
            <a:r>
              <a:rPr lang="fi-FI" sz="1050" dirty="0" smtClean="0">
                <a:sym typeface="Wingdings" pitchFamily="2" charset="2"/>
              </a:rPr>
              <a:t> to </a:t>
            </a:r>
            <a:r>
              <a:rPr lang="fi-FI" sz="1050" dirty="0" err="1" smtClean="0">
                <a:sym typeface="Wingdings" pitchFamily="2" charset="2"/>
              </a:rPr>
              <a:t>prevent</a:t>
            </a:r>
            <a:r>
              <a:rPr lang="fi-FI" sz="1050" dirty="0" smtClean="0">
                <a:sym typeface="Wingdings" pitchFamily="2" charset="2"/>
              </a:rPr>
              <a:t> </a:t>
            </a:r>
            <a:r>
              <a:rPr lang="fi-FI" sz="1050" dirty="0" err="1" smtClean="0">
                <a:sym typeface="Wingdings" pitchFamily="2" charset="2"/>
              </a:rPr>
              <a:t>damage</a:t>
            </a:r>
            <a:r>
              <a:rPr lang="fi-FI" sz="1050" dirty="0" smtClean="0">
                <a:sym typeface="Wingdings" pitchFamily="2" charset="2"/>
              </a:rPr>
              <a:t> to the </a:t>
            </a:r>
            <a:r>
              <a:rPr lang="fi-FI" sz="1050" dirty="0" err="1" smtClean="0">
                <a:sym typeface="Wingdings" pitchFamily="2" charset="2"/>
              </a:rPr>
              <a:t>pump</a:t>
            </a:r>
            <a:r>
              <a:rPr lang="fi-FI" sz="1050" dirty="0" smtClean="0">
                <a:sym typeface="Wingdings" pitchFamily="2" charset="2"/>
              </a:rPr>
              <a:t> piston </a:t>
            </a:r>
            <a:r>
              <a:rPr lang="fi-FI" sz="1050" dirty="0" err="1" smtClean="0">
                <a:sym typeface="Wingdings" pitchFamily="2" charset="2"/>
              </a:rPr>
              <a:t>seals</a:t>
            </a:r>
            <a:r>
              <a:rPr lang="fi-FI" sz="1050" dirty="0" smtClean="0">
                <a:sym typeface="Wingdings" pitchFamily="2" charset="2"/>
              </a:rPr>
              <a:t>!</a:t>
            </a:r>
          </a:p>
          <a:p>
            <a:pPr marL="180975" indent="-15875" eaLnBrk="1" hangingPunct="1">
              <a:defRPr/>
            </a:pPr>
            <a:endParaRPr lang="fi-FI" sz="1050" dirty="0" smtClean="0"/>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701675" lvl="1" indent="-342900" eaLnBrk="1" hangingPunct="1">
              <a:buFont typeface="Times" pitchFamily="1" charset="0"/>
              <a:buNone/>
              <a:defRPr/>
            </a:pPr>
            <a:endParaRPr lang="fi-FI" sz="1050" dirty="0" smtClean="0">
              <a:cs typeface="+mn-cs"/>
            </a:endParaRPr>
          </a:p>
          <a:p>
            <a:pPr marL="85725" lvl="1" indent="0" eaLnBrk="1" hangingPunct="1">
              <a:buFont typeface="Times" pitchFamily="1" charset="0"/>
              <a:buNone/>
              <a:defRPr/>
            </a:pPr>
            <a:r>
              <a:rPr lang="fi-FI" sz="1050" dirty="0" err="1" smtClean="0">
                <a:cs typeface="+mn-cs"/>
              </a:rPr>
              <a:t>Under</a:t>
            </a:r>
            <a:r>
              <a:rPr lang="fi-FI" sz="1050" dirty="0" smtClean="0">
                <a:cs typeface="+mn-cs"/>
              </a:rPr>
              <a:t> </a:t>
            </a:r>
            <a:r>
              <a:rPr lang="fi-FI" sz="1050" dirty="0" err="1" smtClean="0">
                <a:cs typeface="+mn-cs"/>
              </a:rPr>
              <a:t>Settings</a:t>
            </a:r>
            <a:r>
              <a:rPr lang="fi-FI" sz="1050" dirty="0" smtClean="0">
                <a:cs typeface="+mn-cs"/>
              </a:rPr>
              <a:t> </a:t>
            </a:r>
            <a:r>
              <a:rPr lang="fi-FI" sz="1050" dirty="0" smtClean="0">
                <a:cs typeface="+mn-cs"/>
                <a:sym typeface="Wingdings" pitchFamily="2" charset="2"/>
              </a:rPr>
              <a:t> </a:t>
            </a:r>
            <a:r>
              <a:rPr lang="fi-FI" sz="1050" dirty="0" err="1" smtClean="0">
                <a:cs typeface="+mn-cs"/>
                <a:sym typeface="Wingdings" pitchFamily="2" charset="2"/>
              </a:rPr>
              <a:t>Harvester</a:t>
            </a:r>
            <a:r>
              <a:rPr lang="fi-FI" sz="1050" dirty="0" smtClean="0">
                <a:cs typeface="+mn-cs"/>
                <a:sym typeface="Wingdings" pitchFamily="2" charset="2"/>
              </a:rPr>
              <a:t> </a:t>
            </a:r>
            <a:r>
              <a:rPr lang="fi-FI" sz="1050" dirty="0" err="1" smtClean="0">
                <a:cs typeface="+mn-cs"/>
                <a:sym typeface="Wingdings" pitchFamily="2" charset="2"/>
              </a:rPr>
              <a:t>head</a:t>
            </a:r>
            <a:r>
              <a:rPr lang="fi-FI" sz="1050" dirty="0" smtClean="0">
                <a:cs typeface="+mn-cs"/>
                <a:sym typeface="Wingdings" pitchFamily="2" charset="2"/>
              </a:rPr>
              <a:t>  </a:t>
            </a:r>
            <a:r>
              <a:rPr lang="fi-FI" sz="1050" dirty="0" err="1" smtClean="0">
                <a:cs typeface="+mn-cs"/>
                <a:sym typeface="Wingdings" pitchFamily="2" charset="2"/>
              </a:rPr>
              <a:t>Saw</a:t>
            </a:r>
            <a:r>
              <a:rPr lang="fi-FI" sz="1050" dirty="0" smtClean="0">
                <a:cs typeface="+mn-cs"/>
                <a:sym typeface="Wingdings" pitchFamily="2" charset="2"/>
              </a:rPr>
              <a:t>  </a:t>
            </a:r>
            <a:r>
              <a:rPr lang="fi-FI" sz="1050" dirty="0" err="1" smtClean="0">
                <a:cs typeface="+mn-cs"/>
                <a:sym typeface="Wingdings" pitchFamily="2" charset="2"/>
              </a:rPr>
              <a:t>Blade</a:t>
            </a:r>
            <a:r>
              <a:rPr lang="fi-FI" sz="1050" dirty="0" smtClean="0">
                <a:cs typeface="+mn-cs"/>
                <a:sym typeface="Wingdings" pitchFamily="2" charset="2"/>
              </a:rPr>
              <a:t> out </a:t>
            </a:r>
            <a:r>
              <a:rPr lang="fi-FI" sz="1050" dirty="0" err="1" smtClean="0">
                <a:cs typeface="+mn-cs"/>
                <a:sym typeface="Wingdings" pitchFamily="2" charset="2"/>
              </a:rPr>
              <a:t>delay</a:t>
            </a:r>
            <a:r>
              <a:rPr lang="fi-FI" sz="1050" dirty="0" smtClean="0">
                <a:cs typeface="+mn-cs"/>
                <a:sym typeface="Wingdings" pitchFamily="2" charset="2"/>
              </a:rPr>
              <a:t> (</a:t>
            </a:r>
            <a:r>
              <a:rPr lang="fi-FI" sz="1050" dirty="0" err="1" smtClean="0">
                <a:cs typeface="+mn-cs"/>
                <a:sym typeface="Wingdings" pitchFamily="2" charset="2"/>
              </a:rPr>
              <a:t>stump</a:t>
            </a:r>
            <a:r>
              <a:rPr lang="fi-FI" sz="1050" dirty="0" smtClean="0">
                <a:cs typeface="+mn-cs"/>
                <a:sym typeface="Wingdings" pitchFamily="2" charset="2"/>
              </a:rPr>
              <a:t> </a:t>
            </a:r>
            <a:r>
              <a:rPr lang="fi-FI" sz="1050" dirty="0" err="1" smtClean="0">
                <a:cs typeface="+mn-cs"/>
                <a:sym typeface="Wingdings" pitchFamily="2" charset="2"/>
              </a:rPr>
              <a:t>spraying</a:t>
            </a:r>
            <a:r>
              <a:rPr lang="fi-FI" sz="1050" dirty="0" smtClean="0">
                <a:cs typeface="+mn-cs"/>
                <a:sym typeface="Wingdings" pitchFamily="2" charset="2"/>
              </a:rPr>
              <a:t>) the </a:t>
            </a:r>
            <a:r>
              <a:rPr lang="fi-FI" sz="1050" dirty="0" err="1" smtClean="0">
                <a:cs typeface="+mn-cs"/>
                <a:sym typeface="Wingdings" pitchFamily="2" charset="2"/>
              </a:rPr>
              <a:t>delay</a:t>
            </a:r>
            <a:r>
              <a:rPr lang="fi-FI" sz="1050" dirty="0" smtClean="0">
                <a:cs typeface="+mn-cs"/>
                <a:sym typeface="Wingdings" pitchFamily="2" charset="2"/>
              </a:rPr>
              <a:t> for the </a:t>
            </a:r>
            <a:r>
              <a:rPr lang="fi-FI" sz="1050" dirty="0" err="1" smtClean="0">
                <a:cs typeface="+mn-cs"/>
                <a:sym typeface="Wingdings" pitchFamily="2" charset="2"/>
              </a:rPr>
              <a:t>saw</a:t>
            </a:r>
            <a:r>
              <a:rPr lang="fi-FI" sz="1050" dirty="0" smtClean="0">
                <a:cs typeface="+mn-cs"/>
                <a:sym typeface="Wingdings" pitchFamily="2" charset="2"/>
              </a:rPr>
              <a:t> </a:t>
            </a:r>
            <a:r>
              <a:rPr lang="fi-FI" sz="1050" dirty="0" err="1" smtClean="0">
                <a:cs typeface="+mn-cs"/>
                <a:sym typeface="Wingdings" pitchFamily="2" charset="2"/>
              </a:rPr>
              <a:t>bar</a:t>
            </a:r>
            <a:r>
              <a:rPr lang="fi-FI" sz="1050" dirty="0" smtClean="0">
                <a:cs typeface="+mn-cs"/>
                <a:sym typeface="Wingdings" pitchFamily="2" charset="2"/>
              </a:rPr>
              <a:t> out </a:t>
            </a:r>
            <a:r>
              <a:rPr lang="fi-FI" sz="1050" dirty="0" err="1" smtClean="0">
                <a:cs typeface="+mn-cs"/>
                <a:sym typeface="Wingdings" pitchFamily="2" charset="2"/>
              </a:rPr>
              <a:t>can</a:t>
            </a:r>
            <a:r>
              <a:rPr lang="fi-FI" sz="1050" dirty="0" smtClean="0">
                <a:cs typeface="+mn-cs"/>
                <a:sym typeface="Wingdings" pitchFamily="2" charset="2"/>
              </a:rPr>
              <a:t> </a:t>
            </a:r>
            <a:r>
              <a:rPr lang="fi-FI" sz="1050" dirty="0" err="1" smtClean="0">
                <a:cs typeface="+mn-cs"/>
                <a:sym typeface="Wingdings" pitchFamily="2" charset="2"/>
              </a:rPr>
              <a:t>be</a:t>
            </a:r>
            <a:r>
              <a:rPr lang="fi-FI" sz="1050" dirty="0" smtClean="0">
                <a:cs typeface="+mn-cs"/>
                <a:sym typeface="Wingdings" pitchFamily="2" charset="2"/>
              </a:rPr>
              <a:t> set. </a:t>
            </a:r>
            <a:r>
              <a:rPr lang="fi-FI" sz="1050" dirty="0" err="1" smtClean="0">
                <a:cs typeface="+mn-cs"/>
                <a:sym typeface="Wingdings" pitchFamily="2" charset="2"/>
              </a:rPr>
              <a:t>It</a:t>
            </a:r>
            <a:r>
              <a:rPr lang="fi-FI" sz="1050" dirty="0" smtClean="0">
                <a:cs typeface="+mn-cs"/>
                <a:sym typeface="Wingdings" pitchFamily="2" charset="2"/>
              </a:rPr>
              <a:t> </a:t>
            </a:r>
            <a:r>
              <a:rPr lang="fi-FI" sz="1050" dirty="0" err="1" smtClean="0">
                <a:cs typeface="+mn-cs"/>
                <a:sym typeface="Wingdings" pitchFamily="2" charset="2"/>
              </a:rPr>
              <a:t>must</a:t>
            </a:r>
            <a:r>
              <a:rPr lang="fi-FI" sz="1050" dirty="0" smtClean="0">
                <a:cs typeface="+mn-cs"/>
                <a:sym typeface="Wingdings" pitchFamily="2" charset="2"/>
              </a:rPr>
              <a:t> </a:t>
            </a:r>
            <a:r>
              <a:rPr lang="fi-FI" sz="1050" dirty="0" err="1" smtClean="0">
                <a:cs typeface="+mn-cs"/>
                <a:sym typeface="Wingdings" pitchFamily="2" charset="2"/>
              </a:rPr>
              <a:t>be</a:t>
            </a:r>
            <a:r>
              <a:rPr lang="fi-FI" sz="1050" dirty="0" smtClean="0">
                <a:cs typeface="+mn-cs"/>
                <a:sym typeface="Wingdings" pitchFamily="2" charset="2"/>
              </a:rPr>
              <a:t> </a:t>
            </a:r>
            <a:r>
              <a:rPr lang="fi-FI" sz="1050" dirty="0" err="1" smtClean="0">
                <a:cs typeface="+mn-cs"/>
                <a:sym typeface="Wingdings" pitchFamily="2" charset="2"/>
              </a:rPr>
              <a:t>adjusted</a:t>
            </a:r>
            <a:r>
              <a:rPr lang="fi-FI" sz="1050" dirty="0" smtClean="0">
                <a:cs typeface="+mn-cs"/>
                <a:sym typeface="Wingdings" pitchFamily="2" charset="2"/>
              </a:rPr>
              <a:t> </a:t>
            </a:r>
            <a:r>
              <a:rPr lang="fi-FI" sz="1050" dirty="0" err="1" smtClean="0">
                <a:cs typeface="+mn-cs"/>
                <a:sym typeface="Wingdings" pitchFamily="2" charset="2"/>
              </a:rPr>
              <a:t>so</a:t>
            </a:r>
            <a:r>
              <a:rPr lang="fi-FI" sz="1050" dirty="0" smtClean="0">
                <a:cs typeface="+mn-cs"/>
                <a:sym typeface="Wingdings" pitchFamily="2" charset="2"/>
              </a:rPr>
              <a:t>, </a:t>
            </a:r>
            <a:r>
              <a:rPr lang="fi-FI" sz="1050" dirty="0" err="1" smtClean="0">
                <a:cs typeface="+mn-cs"/>
                <a:sym typeface="Wingdings" pitchFamily="2" charset="2"/>
              </a:rPr>
              <a:t>that</a:t>
            </a:r>
            <a:r>
              <a:rPr lang="fi-FI" sz="1050" dirty="0" smtClean="0">
                <a:cs typeface="+mn-cs"/>
                <a:sym typeface="Wingdings" pitchFamily="2" charset="2"/>
              </a:rPr>
              <a:t> the </a:t>
            </a:r>
            <a:r>
              <a:rPr lang="fi-FI" sz="1050" dirty="0" err="1" smtClean="0">
                <a:cs typeface="+mn-cs"/>
                <a:sym typeface="Wingdings" pitchFamily="2" charset="2"/>
              </a:rPr>
              <a:t>spraying</a:t>
            </a:r>
            <a:r>
              <a:rPr lang="fi-FI" sz="1050" dirty="0" smtClean="0">
                <a:cs typeface="+mn-cs"/>
                <a:sym typeface="Wingdings" pitchFamily="2" charset="2"/>
              </a:rPr>
              <a:t> </a:t>
            </a:r>
            <a:r>
              <a:rPr lang="fi-FI" sz="1050" dirty="0" err="1" smtClean="0">
                <a:cs typeface="+mn-cs"/>
                <a:sym typeface="Wingdings" pitchFamily="2" charset="2"/>
              </a:rPr>
              <a:t>covers</a:t>
            </a:r>
            <a:r>
              <a:rPr lang="fi-FI" sz="1050" dirty="0" smtClean="0">
                <a:cs typeface="+mn-cs"/>
                <a:sym typeface="Wingdings" pitchFamily="2" charset="2"/>
              </a:rPr>
              <a:t> the </a:t>
            </a:r>
            <a:r>
              <a:rPr lang="fi-FI" sz="1050" dirty="0" err="1" smtClean="0">
                <a:cs typeface="+mn-cs"/>
                <a:sym typeface="Wingdings" pitchFamily="2" charset="2"/>
              </a:rPr>
              <a:t>entire</a:t>
            </a:r>
            <a:r>
              <a:rPr lang="fi-FI" sz="1050" dirty="0" smtClean="0">
                <a:cs typeface="+mn-cs"/>
                <a:sym typeface="Wingdings" pitchFamily="2" charset="2"/>
              </a:rPr>
              <a:t> </a:t>
            </a:r>
            <a:r>
              <a:rPr lang="fi-FI" sz="1050" dirty="0" err="1" smtClean="0">
                <a:cs typeface="+mn-cs"/>
                <a:sym typeface="Wingdings" pitchFamily="2" charset="2"/>
              </a:rPr>
              <a:t>stump</a:t>
            </a:r>
            <a:r>
              <a:rPr lang="fi-FI" sz="1050" dirty="0" smtClean="0">
                <a:cs typeface="+mn-cs"/>
                <a:sym typeface="Wingdings" pitchFamily="2" charset="2"/>
              </a:rPr>
              <a:t>.</a:t>
            </a:r>
            <a:endParaRPr lang="fi-FI" sz="1200" dirty="0" smtClean="0"/>
          </a:p>
          <a:p>
            <a:pPr marL="701675" lvl="1" indent="-342900" eaLnBrk="1" hangingPunct="1">
              <a:buFont typeface="Times" pitchFamily="1" charset="0"/>
              <a:buNone/>
              <a:defRPr/>
            </a:pPr>
            <a:endParaRPr lang="fi-FI" sz="1200" dirty="0" smtClean="0"/>
          </a:p>
          <a:p>
            <a:pPr marL="344487" eaLnBrk="1" hangingPunct="1">
              <a:defRPr/>
            </a:pPr>
            <a:endParaRPr lang="fi-FI" sz="1600" dirty="0" smtClean="0"/>
          </a:p>
        </p:txBody>
      </p:sp>
      <p:sp>
        <p:nvSpPr>
          <p:cNvPr id="66564" name="Dian numeron paikkamerkki 5"/>
          <p:cNvSpPr>
            <a:spLocks noGrp="1"/>
          </p:cNvSpPr>
          <p:nvPr>
            <p:ph type="sldNum" sz="quarter" idx="12"/>
          </p:nvPr>
        </p:nvSpPr>
        <p:spPr>
          <a:noFill/>
        </p:spPr>
        <p:txBody>
          <a:bodyPr/>
          <a:lstStyle/>
          <a:p>
            <a:fld id="{CFC24FC9-3DD8-4D5E-A764-83BB6F4F4F8B}" type="slidenum">
              <a:rPr lang="fi-FI" smtClean="0"/>
              <a:pPr/>
              <a:t>63</a:t>
            </a:fld>
            <a:endParaRPr lang="fi-FI" smtClean="0"/>
          </a:p>
        </p:txBody>
      </p:sp>
      <p:pic>
        <p:nvPicPr>
          <p:cNvPr id="66565" name="Picture 2"/>
          <p:cNvPicPr>
            <a:picLocks noChangeAspect="1" noChangeArrowheads="1"/>
          </p:cNvPicPr>
          <p:nvPr/>
        </p:nvPicPr>
        <p:blipFill>
          <a:blip r:embed="rId3" cstate="print"/>
          <a:srcRect/>
          <a:stretch>
            <a:fillRect/>
          </a:stretch>
        </p:blipFill>
        <p:spPr bwMode="auto">
          <a:xfrm>
            <a:off x="323850" y="2492375"/>
            <a:ext cx="6548438" cy="2308225"/>
          </a:xfrm>
          <a:prstGeom prst="rect">
            <a:avLst/>
          </a:prstGeom>
          <a:noFill/>
          <a:ln w="9525">
            <a:noFill/>
            <a:miter lim="800000"/>
            <a:headEnd/>
            <a:tailEnd/>
          </a:ln>
        </p:spPr>
      </p:pic>
      <p:pic>
        <p:nvPicPr>
          <p:cNvPr id="66566" name="Picture 4"/>
          <p:cNvPicPr>
            <a:picLocks noChangeAspect="1" noChangeArrowheads="1"/>
          </p:cNvPicPr>
          <p:nvPr/>
        </p:nvPicPr>
        <p:blipFill>
          <a:blip r:embed="rId4" cstate="print"/>
          <a:srcRect/>
          <a:stretch>
            <a:fillRect/>
          </a:stretch>
        </p:blipFill>
        <p:spPr bwMode="auto">
          <a:xfrm>
            <a:off x="323850" y="5661025"/>
            <a:ext cx="6810375" cy="49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3850" y="115888"/>
            <a:ext cx="7772400" cy="1143000"/>
          </a:xfrm>
        </p:spPr>
        <p:txBody>
          <a:bodyPr/>
          <a:lstStyle/>
          <a:p>
            <a:pPr eaLnBrk="1" hangingPunct="1"/>
            <a:r>
              <a:rPr lang="fi-FI" sz="2800" smtClean="0"/>
              <a:t>Stump treatment</a:t>
            </a:r>
          </a:p>
        </p:txBody>
      </p:sp>
      <p:sp>
        <p:nvSpPr>
          <p:cNvPr id="15363" name="Rectangle 3"/>
          <p:cNvSpPr>
            <a:spLocks noGrp="1" noChangeArrowheads="1"/>
          </p:cNvSpPr>
          <p:nvPr>
            <p:ph idx="1"/>
          </p:nvPr>
        </p:nvSpPr>
        <p:spPr>
          <a:xfrm>
            <a:off x="107950" y="1196975"/>
            <a:ext cx="4176713" cy="4608513"/>
          </a:xfrm>
        </p:spPr>
        <p:txBody>
          <a:bodyPr/>
          <a:lstStyle/>
          <a:p>
            <a:pPr indent="-176213" eaLnBrk="1" hangingPunct="1">
              <a:defRPr/>
            </a:pPr>
            <a:r>
              <a:rPr lang="fi-FI" sz="1600" dirty="0" err="1" smtClean="0"/>
              <a:t>Settings</a:t>
            </a:r>
            <a:endParaRPr lang="fi-FI" sz="1600" dirty="0" smtClean="0"/>
          </a:p>
          <a:p>
            <a:pPr marL="395287" indent="-228600" eaLnBrk="1" hangingPunct="1">
              <a:buFontTx/>
              <a:buAutoNum type="arabicPeriod"/>
              <a:defRPr/>
            </a:pPr>
            <a:r>
              <a:rPr lang="fi-FI" sz="1050" dirty="0" smtClean="0"/>
              <a:t>Service </a:t>
            </a:r>
            <a:r>
              <a:rPr lang="fi-FI" sz="1050" dirty="0" smtClean="0">
                <a:sym typeface="Wingdings" pitchFamily="2" charset="2"/>
              </a:rPr>
              <a:t> </a:t>
            </a:r>
            <a:r>
              <a:rPr lang="fi-FI" sz="1050" dirty="0" err="1" smtClean="0">
                <a:sym typeface="Wingdings" pitchFamily="2" charset="2"/>
              </a:rPr>
              <a:t>Settings</a:t>
            </a:r>
            <a:r>
              <a:rPr lang="fi-FI" sz="1050" dirty="0" smtClean="0">
                <a:sym typeface="Wingdings" pitchFamily="2" charset="2"/>
              </a:rPr>
              <a:t>  </a:t>
            </a:r>
            <a:r>
              <a:rPr lang="fi-FI" sz="1050" dirty="0" err="1" smtClean="0">
                <a:sym typeface="Wingdings" pitchFamily="2" charset="2"/>
              </a:rPr>
              <a:t>Base</a:t>
            </a:r>
            <a:r>
              <a:rPr lang="fi-FI" sz="1050" dirty="0" smtClean="0">
                <a:sym typeface="Wingdings" pitchFamily="2" charset="2"/>
              </a:rPr>
              <a:t> </a:t>
            </a:r>
            <a:r>
              <a:rPr lang="fi-FI" sz="1050" dirty="0" err="1" smtClean="0">
                <a:sym typeface="Wingdings" pitchFamily="2" charset="2"/>
              </a:rPr>
              <a:t>machine</a:t>
            </a:r>
            <a:r>
              <a:rPr lang="fi-FI" sz="1050" dirty="0" smtClean="0">
                <a:sym typeface="Wingdings" pitchFamily="2" charset="2"/>
              </a:rPr>
              <a:t> – </a:t>
            </a:r>
            <a:r>
              <a:rPr lang="fi-FI" sz="1050" dirty="0" err="1" smtClean="0">
                <a:sym typeface="Wingdings" pitchFamily="2" charset="2"/>
              </a:rPr>
              <a:t>controls</a:t>
            </a:r>
            <a:r>
              <a:rPr lang="fi-FI" sz="1050" dirty="0" smtClean="0">
                <a:sym typeface="Wingdings" pitchFamily="2" charset="2"/>
              </a:rPr>
              <a:t>  </a:t>
            </a:r>
            <a:r>
              <a:rPr lang="fi-FI" sz="1050" dirty="0" err="1" smtClean="0">
                <a:sym typeface="Wingdings" pitchFamily="2" charset="2"/>
              </a:rPr>
              <a:t>Stump</a:t>
            </a:r>
            <a:r>
              <a:rPr lang="fi-FI" sz="1050" dirty="0" smtClean="0">
                <a:sym typeface="Wingdings" pitchFamily="2" charset="2"/>
              </a:rPr>
              <a:t> </a:t>
            </a:r>
            <a:r>
              <a:rPr lang="fi-FI" sz="1050" dirty="0" err="1" smtClean="0">
                <a:sym typeface="Wingdings" pitchFamily="2" charset="2"/>
              </a:rPr>
              <a:t>spraying</a:t>
            </a:r>
            <a:endParaRPr lang="fi-FI" sz="1050" dirty="0" smtClean="0">
              <a:sym typeface="Wingdings" pitchFamily="2" charset="2"/>
            </a:endParaRPr>
          </a:p>
          <a:p>
            <a:pPr marL="395287" indent="-228600" eaLnBrk="1" hangingPunct="1">
              <a:buFontTx/>
              <a:buAutoNum type="arabicPeriod"/>
              <a:defRPr/>
            </a:pPr>
            <a:endParaRPr lang="fi-FI" sz="1050" dirty="0" smtClean="0">
              <a:sym typeface="Wingdings" pitchFamily="2" charset="2"/>
            </a:endParaRPr>
          </a:p>
          <a:p>
            <a:pPr marL="180975" indent="-15875" eaLnBrk="1" hangingPunct="1">
              <a:defRPr/>
            </a:pPr>
            <a:r>
              <a:rPr lang="fi-FI" sz="1050" dirty="0" err="1" smtClean="0">
                <a:sym typeface="Wingdings" pitchFamily="2" charset="2"/>
              </a:rPr>
              <a:t>Separate</a:t>
            </a:r>
            <a:r>
              <a:rPr lang="fi-FI" sz="1050" dirty="0" smtClean="0">
                <a:sym typeface="Wingdings" pitchFamily="2" charset="2"/>
              </a:rPr>
              <a:t> </a:t>
            </a:r>
            <a:r>
              <a:rPr lang="fi-FI" sz="1050" dirty="0" err="1" smtClean="0">
                <a:sym typeface="Wingdings" pitchFamily="2" charset="2"/>
              </a:rPr>
              <a:t>settings</a:t>
            </a:r>
            <a:r>
              <a:rPr lang="fi-FI" sz="1050" dirty="0" smtClean="0">
                <a:sym typeface="Wingdings" pitchFamily="2" charset="2"/>
              </a:rPr>
              <a:t> for </a:t>
            </a:r>
            <a:r>
              <a:rPr lang="fi-FI" sz="1050" dirty="0" err="1" smtClean="0">
                <a:sym typeface="Wingdings" pitchFamily="2" charset="2"/>
              </a:rPr>
              <a:t>Start</a:t>
            </a:r>
            <a:r>
              <a:rPr lang="fi-FI" sz="1050" dirty="0" smtClean="0">
                <a:sym typeface="Wingdings" pitchFamily="2" charset="2"/>
              </a:rPr>
              <a:t> of </a:t>
            </a:r>
            <a:r>
              <a:rPr lang="fi-FI" sz="1050" dirty="0" err="1" smtClean="0">
                <a:sym typeface="Wingdings" pitchFamily="2" charset="2"/>
              </a:rPr>
              <a:t>spraying</a:t>
            </a:r>
            <a:r>
              <a:rPr lang="fi-FI" sz="1050" dirty="0" smtClean="0">
                <a:sym typeface="Wingdings" pitchFamily="2" charset="2"/>
              </a:rPr>
              <a:t> and </a:t>
            </a:r>
            <a:r>
              <a:rPr lang="fi-FI" sz="1050" dirty="0" err="1" smtClean="0">
                <a:sym typeface="Wingdings" pitchFamily="2" charset="2"/>
              </a:rPr>
              <a:t>normal</a:t>
            </a:r>
            <a:r>
              <a:rPr lang="fi-FI" sz="1050" dirty="0" smtClean="0">
                <a:sym typeface="Wingdings" pitchFamily="2" charset="2"/>
              </a:rPr>
              <a:t> </a:t>
            </a:r>
            <a:r>
              <a:rPr lang="fi-FI" sz="1050" dirty="0" err="1" smtClean="0">
                <a:sym typeface="Wingdings" pitchFamily="2" charset="2"/>
              </a:rPr>
              <a:t>spraying</a:t>
            </a:r>
            <a:r>
              <a:rPr lang="fi-FI" sz="1050" dirty="0" smtClean="0">
                <a:sym typeface="Wingdings" pitchFamily="2" charset="2"/>
              </a:rPr>
              <a:t>  </a:t>
            </a:r>
            <a:r>
              <a:rPr lang="fi-FI" sz="1050" dirty="0" err="1" smtClean="0">
                <a:sym typeface="Wingdings" pitchFamily="2" charset="2"/>
              </a:rPr>
              <a:t>usually</a:t>
            </a:r>
            <a:r>
              <a:rPr lang="fi-FI" sz="1050" dirty="0" smtClean="0">
                <a:sym typeface="Wingdings" pitchFamily="2" charset="2"/>
              </a:rPr>
              <a:t> a </a:t>
            </a:r>
            <a:r>
              <a:rPr lang="fi-FI" sz="1050" dirty="0" err="1" smtClean="0">
                <a:sym typeface="Wingdings" pitchFamily="2" charset="2"/>
              </a:rPr>
              <a:t>bit</a:t>
            </a:r>
            <a:r>
              <a:rPr lang="fi-FI" sz="1050" dirty="0" smtClean="0">
                <a:sym typeface="Wingdings" pitchFamily="2" charset="2"/>
              </a:rPr>
              <a:t> </a:t>
            </a:r>
            <a:r>
              <a:rPr lang="fi-FI" sz="1050" dirty="0" err="1" smtClean="0">
                <a:sym typeface="Wingdings" pitchFamily="2" charset="2"/>
              </a:rPr>
              <a:t>higher</a:t>
            </a:r>
            <a:r>
              <a:rPr lang="fi-FI" sz="1050" dirty="0" smtClean="0">
                <a:sym typeface="Wingdings" pitchFamily="2" charset="2"/>
              </a:rPr>
              <a:t> </a:t>
            </a:r>
            <a:r>
              <a:rPr lang="fi-FI" sz="1050" dirty="0" err="1" smtClean="0">
                <a:sym typeface="Wingdings" pitchFamily="2" charset="2"/>
              </a:rPr>
              <a:t>control</a:t>
            </a:r>
            <a:r>
              <a:rPr lang="fi-FI" sz="1050" dirty="0" smtClean="0">
                <a:sym typeface="Wingdings" pitchFamily="2" charset="2"/>
              </a:rPr>
              <a:t> </a:t>
            </a:r>
            <a:r>
              <a:rPr lang="fi-FI" sz="1050" dirty="0" err="1" smtClean="0">
                <a:sym typeface="Wingdings" pitchFamily="2" charset="2"/>
              </a:rPr>
              <a:t>level</a:t>
            </a:r>
            <a:r>
              <a:rPr lang="fi-FI" sz="1050" dirty="0" smtClean="0">
                <a:sym typeface="Wingdings" pitchFamily="2" charset="2"/>
              </a:rPr>
              <a:t> </a:t>
            </a:r>
            <a:r>
              <a:rPr lang="fi-FI" sz="1050" dirty="0" err="1" smtClean="0">
                <a:sym typeface="Wingdings" pitchFamily="2" charset="2"/>
              </a:rPr>
              <a:t>used</a:t>
            </a:r>
            <a:r>
              <a:rPr lang="fi-FI" sz="1050" dirty="0" smtClean="0">
                <a:sym typeface="Wingdings" pitchFamily="2" charset="2"/>
              </a:rPr>
              <a:t> on </a:t>
            </a:r>
            <a:r>
              <a:rPr lang="fi-FI" sz="1050" dirty="0" err="1" smtClean="0">
                <a:sym typeface="Wingdings" pitchFamily="2" charset="2"/>
              </a:rPr>
              <a:t>start</a:t>
            </a:r>
            <a:r>
              <a:rPr lang="fi-FI" sz="1050" dirty="0" smtClean="0">
                <a:sym typeface="Wingdings" pitchFamily="2" charset="2"/>
              </a:rPr>
              <a:t> of </a:t>
            </a:r>
            <a:r>
              <a:rPr lang="fi-FI" sz="1050" dirty="0" err="1" smtClean="0">
                <a:sym typeface="Wingdings" pitchFamily="2" charset="2"/>
              </a:rPr>
              <a:t>spraying</a:t>
            </a:r>
            <a:r>
              <a:rPr lang="fi-FI" sz="1050" dirty="0" smtClean="0">
                <a:sym typeface="Wingdings" pitchFamily="2" charset="2"/>
              </a:rPr>
              <a:t> to </a:t>
            </a:r>
            <a:r>
              <a:rPr lang="fi-FI" sz="1050" dirty="0" err="1" smtClean="0">
                <a:sym typeface="Wingdings" pitchFamily="2" charset="2"/>
              </a:rPr>
              <a:t>ensure</a:t>
            </a:r>
            <a:r>
              <a:rPr lang="fi-FI" sz="1050" dirty="0" smtClean="0">
                <a:sym typeface="Wingdings" pitchFamily="2" charset="2"/>
              </a:rPr>
              <a:t> </a:t>
            </a:r>
            <a:r>
              <a:rPr lang="fi-FI" sz="1050" dirty="0" err="1" smtClean="0">
                <a:sym typeface="Wingdings" pitchFamily="2" charset="2"/>
              </a:rPr>
              <a:t>that</a:t>
            </a:r>
            <a:r>
              <a:rPr lang="fi-FI" sz="1050" dirty="0" smtClean="0">
                <a:sym typeface="Wingdings" pitchFamily="2" charset="2"/>
              </a:rPr>
              <a:t> </a:t>
            </a:r>
            <a:r>
              <a:rPr lang="fi-FI" sz="1050" dirty="0" err="1" smtClean="0">
                <a:sym typeface="Wingdings" pitchFamily="2" charset="2"/>
              </a:rPr>
              <a:t>spraying</a:t>
            </a:r>
            <a:r>
              <a:rPr lang="fi-FI" sz="1050" dirty="0" smtClean="0">
                <a:sym typeface="Wingdings" pitchFamily="2" charset="2"/>
              </a:rPr>
              <a:t> </a:t>
            </a:r>
            <a:r>
              <a:rPr lang="fi-FI" sz="1050" dirty="0" err="1" smtClean="0">
                <a:sym typeface="Wingdings" pitchFamily="2" charset="2"/>
              </a:rPr>
              <a:t>starts</a:t>
            </a:r>
            <a:r>
              <a:rPr lang="fi-FI" sz="1050" dirty="0" smtClean="0">
                <a:sym typeface="Wingdings" pitchFamily="2" charset="2"/>
              </a:rPr>
              <a:t> </a:t>
            </a:r>
            <a:r>
              <a:rPr lang="fi-FI" sz="1050" dirty="0" err="1" smtClean="0">
                <a:sym typeface="Wingdings" pitchFamily="2" charset="2"/>
              </a:rPr>
              <a:t>normally</a:t>
            </a:r>
            <a:r>
              <a:rPr lang="fi-FI" sz="1050" dirty="0" smtClean="0">
                <a:sym typeface="Wingdings" pitchFamily="2" charset="2"/>
              </a:rPr>
              <a:t>. Time of </a:t>
            </a:r>
            <a:r>
              <a:rPr lang="fi-FI" sz="1050" dirty="0" err="1" smtClean="0">
                <a:sym typeface="Wingdings" pitchFamily="2" charset="2"/>
              </a:rPr>
              <a:t>start</a:t>
            </a:r>
            <a:r>
              <a:rPr lang="fi-FI" sz="1050" dirty="0" smtClean="0">
                <a:sym typeface="Wingdings" pitchFamily="2" charset="2"/>
              </a:rPr>
              <a:t> </a:t>
            </a:r>
            <a:r>
              <a:rPr lang="fi-FI" sz="1050" dirty="0" err="1" smtClean="0">
                <a:sym typeface="Wingdings" pitchFamily="2" charset="2"/>
              </a:rPr>
              <a:t>level</a:t>
            </a:r>
            <a:r>
              <a:rPr lang="fi-FI" sz="1050" dirty="0" smtClean="0">
                <a:sym typeface="Wingdings" pitchFamily="2" charset="2"/>
              </a:rPr>
              <a:t> is </a:t>
            </a:r>
            <a:r>
              <a:rPr lang="fi-FI" sz="1050" dirty="0" err="1" smtClean="0">
                <a:sym typeface="Wingdings" pitchFamily="2" charset="2"/>
              </a:rPr>
              <a:t>usually</a:t>
            </a:r>
            <a:r>
              <a:rPr lang="fi-FI" sz="1050" dirty="0" smtClean="0">
                <a:sym typeface="Wingdings" pitchFamily="2" charset="2"/>
              </a:rPr>
              <a:t> set </a:t>
            </a:r>
            <a:r>
              <a:rPr lang="fi-FI" sz="1050" dirty="0" err="1" smtClean="0">
                <a:sym typeface="Wingdings" pitchFamily="2" charset="2"/>
              </a:rPr>
              <a:t>between</a:t>
            </a:r>
            <a:r>
              <a:rPr lang="fi-FI" sz="1050" dirty="0" smtClean="0">
                <a:sym typeface="Wingdings" pitchFamily="2" charset="2"/>
              </a:rPr>
              <a:t> 100 and 200 ms.</a:t>
            </a:r>
          </a:p>
          <a:p>
            <a:pPr marL="180975" indent="-15875" eaLnBrk="1" hangingPunct="1">
              <a:defRPr/>
            </a:pPr>
            <a:endParaRPr lang="fi-FI" sz="1050" dirty="0" smtClean="0">
              <a:sym typeface="Wingdings" pitchFamily="2" charset="2"/>
            </a:endParaRPr>
          </a:p>
          <a:p>
            <a:pPr marL="180975" indent="-15875" eaLnBrk="1" hangingPunct="1">
              <a:defRPr/>
            </a:pPr>
            <a:r>
              <a:rPr lang="fi-FI" sz="1050" dirty="0" smtClean="0">
                <a:sym typeface="Wingdings" pitchFamily="2" charset="2"/>
              </a:rPr>
              <a:t>The </a:t>
            </a:r>
            <a:r>
              <a:rPr lang="fi-FI" sz="1050" dirty="0" err="1" smtClean="0">
                <a:sym typeface="Wingdings" pitchFamily="2" charset="2"/>
              </a:rPr>
              <a:t>correct</a:t>
            </a:r>
            <a:r>
              <a:rPr lang="fi-FI" sz="1050" dirty="0" smtClean="0">
                <a:sym typeface="Wingdings" pitchFamily="2" charset="2"/>
              </a:rPr>
              <a:t> </a:t>
            </a:r>
            <a:r>
              <a:rPr lang="fi-FI" sz="1050" dirty="0" err="1" smtClean="0">
                <a:sym typeface="Wingdings" pitchFamily="2" charset="2"/>
              </a:rPr>
              <a:t>values</a:t>
            </a:r>
            <a:r>
              <a:rPr lang="fi-FI" sz="1050" dirty="0" smtClean="0">
                <a:sym typeface="Wingdings" pitchFamily="2" charset="2"/>
              </a:rPr>
              <a:t> </a:t>
            </a:r>
            <a:r>
              <a:rPr lang="fi-FI" sz="1050" dirty="0" err="1" smtClean="0">
                <a:sym typeface="Wingdings" pitchFamily="2" charset="2"/>
              </a:rPr>
              <a:t>depend</a:t>
            </a:r>
            <a:r>
              <a:rPr lang="fi-FI" sz="1050" dirty="0" smtClean="0">
                <a:sym typeface="Wingdings" pitchFamily="2" charset="2"/>
              </a:rPr>
              <a:t> on the case and </a:t>
            </a:r>
            <a:r>
              <a:rPr lang="fi-FI" sz="1050" dirty="0" err="1" smtClean="0">
                <a:sym typeface="Wingdings" pitchFamily="2" charset="2"/>
              </a:rPr>
              <a:t>e.g</a:t>
            </a:r>
            <a:r>
              <a:rPr lang="fi-FI" sz="1050" dirty="0" smtClean="0">
                <a:sym typeface="Wingdings" pitchFamily="2" charset="2"/>
              </a:rPr>
              <a:t>. </a:t>
            </a:r>
            <a:r>
              <a:rPr lang="fi-FI" sz="1050" dirty="0" err="1" smtClean="0">
                <a:sym typeface="Wingdings" pitchFamily="2" charset="2"/>
              </a:rPr>
              <a:t>viscosity</a:t>
            </a:r>
            <a:r>
              <a:rPr lang="fi-FI" sz="1050" dirty="0" smtClean="0">
                <a:sym typeface="Wingdings" pitchFamily="2" charset="2"/>
              </a:rPr>
              <a:t> of the </a:t>
            </a:r>
            <a:r>
              <a:rPr lang="fi-FI" sz="1050" dirty="0" err="1" smtClean="0">
                <a:sym typeface="Wingdings" pitchFamily="2" charset="2"/>
              </a:rPr>
              <a:t>additive</a:t>
            </a:r>
            <a:r>
              <a:rPr lang="fi-FI" sz="1050" dirty="0" smtClean="0">
                <a:sym typeface="Wingdings" pitchFamily="2" charset="2"/>
              </a:rPr>
              <a:t> </a:t>
            </a:r>
            <a:r>
              <a:rPr lang="fi-FI" sz="1050" dirty="0" err="1" smtClean="0">
                <a:sym typeface="Wingdings" pitchFamily="2" charset="2"/>
              </a:rPr>
              <a:t>used</a:t>
            </a:r>
            <a:r>
              <a:rPr lang="fi-FI" sz="1050" dirty="0" smtClean="0">
                <a:sym typeface="Wingdings" pitchFamily="2" charset="2"/>
              </a:rPr>
              <a:t>.</a:t>
            </a:r>
            <a:endParaRPr lang="fi-FI" sz="1050" dirty="0" smtClean="0"/>
          </a:p>
          <a:p>
            <a:pPr marL="701675" lvl="1" indent="-342900" eaLnBrk="1" hangingPunct="1">
              <a:buFont typeface="Times" pitchFamily="1" charset="0"/>
              <a:buNone/>
              <a:defRPr/>
            </a:pPr>
            <a:endParaRPr lang="fi-FI" sz="1200" dirty="0" smtClean="0"/>
          </a:p>
          <a:p>
            <a:pPr marL="701675" lvl="1" indent="-342900" eaLnBrk="1" hangingPunct="1">
              <a:buFont typeface="Times" pitchFamily="1" charset="0"/>
              <a:buNone/>
              <a:defRPr/>
            </a:pPr>
            <a:endParaRPr lang="fi-FI" sz="1200" dirty="0" smtClean="0"/>
          </a:p>
          <a:p>
            <a:pPr marL="344487" eaLnBrk="1" hangingPunct="1">
              <a:defRPr/>
            </a:pPr>
            <a:endParaRPr lang="fi-FI" sz="1600" dirty="0" smtClean="0"/>
          </a:p>
        </p:txBody>
      </p:sp>
      <p:sp>
        <p:nvSpPr>
          <p:cNvPr id="67588" name="Dian numeron paikkamerkki 5"/>
          <p:cNvSpPr>
            <a:spLocks noGrp="1"/>
          </p:cNvSpPr>
          <p:nvPr>
            <p:ph type="sldNum" sz="quarter" idx="12"/>
          </p:nvPr>
        </p:nvSpPr>
        <p:spPr>
          <a:noFill/>
        </p:spPr>
        <p:txBody>
          <a:bodyPr/>
          <a:lstStyle/>
          <a:p>
            <a:fld id="{3504B7CC-077E-4089-804C-B4F57D9F8FC2}" type="slidenum">
              <a:rPr lang="fi-FI" smtClean="0"/>
              <a:pPr/>
              <a:t>64</a:t>
            </a:fld>
            <a:endParaRPr lang="fi-FI" smtClean="0"/>
          </a:p>
        </p:txBody>
      </p:sp>
      <p:pic>
        <p:nvPicPr>
          <p:cNvPr id="67589" name="Picture 2"/>
          <p:cNvPicPr>
            <a:picLocks noChangeAspect="1" noChangeArrowheads="1"/>
          </p:cNvPicPr>
          <p:nvPr/>
        </p:nvPicPr>
        <p:blipFill>
          <a:blip r:embed="rId3" cstate="print"/>
          <a:srcRect/>
          <a:stretch>
            <a:fillRect/>
          </a:stretch>
        </p:blipFill>
        <p:spPr bwMode="auto">
          <a:xfrm>
            <a:off x="4568825" y="1268413"/>
            <a:ext cx="4278313" cy="345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23850" y="115888"/>
            <a:ext cx="7772400" cy="1143000"/>
          </a:xfrm>
        </p:spPr>
        <p:txBody>
          <a:bodyPr/>
          <a:lstStyle/>
          <a:p>
            <a:pPr eaLnBrk="1" hangingPunct="1"/>
            <a:r>
              <a:rPr lang="fi-FI" sz="2800" smtClean="0"/>
              <a:t>Stump treatment</a:t>
            </a:r>
          </a:p>
        </p:txBody>
      </p:sp>
      <p:sp>
        <p:nvSpPr>
          <p:cNvPr id="15363" name="Rectangle 3"/>
          <p:cNvSpPr>
            <a:spLocks noGrp="1" noChangeArrowheads="1"/>
          </p:cNvSpPr>
          <p:nvPr>
            <p:ph idx="1"/>
          </p:nvPr>
        </p:nvSpPr>
        <p:spPr>
          <a:xfrm>
            <a:off x="107950" y="1196975"/>
            <a:ext cx="4176713" cy="4608513"/>
          </a:xfrm>
        </p:spPr>
        <p:txBody>
          <a:bodyPr/>
          <a:lstStyle/>
          <a:p>
            <a:pPr indent="-176213" eaLnBrk="1" hangingPunct="1">
              <a:defRPr/>
            </a:pPr>
            <a:r>
              <a:rPr lang="fi-FI" sz="1600" dirty="0" err="1" smtClean="0"/>
              <a:t>Settings</a:t>
            </a:r>
            <a:endParaRPr lang="fi-FI" sz="1600" dirty="0" smtClean="0"/>
          </a:p>
          <a:p>
            <a:pPr marL="395287" indent="-228600" eaLnBrk="1" hangingPunct="1">
              <a:buFontTx/>
              <a:buAutoNum type="arabicPeriod"/>
              <a:defRPr/>
            </a:pPr>
            <a:r>
              <a:rPr lang="fi-FI" sz="1050" dirty="0" smtClean="0"/>
              <a:t>Service </a:t>
            </a:r>
            <a:r>
              <a:rPr lang="fi-FI" sz="1050" dirty="0" smtClean="0">
                <a:sym typeface="Wingdings" pitchFamily="2" charset="2"/>
              </a:rPr>
              <a:t> </a:t>
            </a:r>
            <a:r>
              <a:rPr lang="fi-FI" sz="1050" dirty="0" err="1" smtClean="0">
                <a:sym typeface="Wingdings" pitchFamily="2" charset="2"/>
              </a:rPr>
              <a:t>Settings</a:t>
            </a:r>
            <a:r>
              <a:rPr lang="fi-FI" sz="1050" dirty="0" smtClean="0">
                <a:sym typeface="Wingdings" pitchFamily="2" charset="2"/>
              </a:rPr>
              <a:t>  </a:t>
            </a:r>
            <a:r>
              <a:rPr lang="fi-FI" sz="1050" dirty="0" err="1" smtClean="0">
                <a:sym typeface="Wingdings" pitchFamily="2" charset="2"/>
              </a:rPr>
              <a:t>Base</a:t>
            </a:r>
            <a:r>
              <a:rPr lang="fi-FI" sz="1050" dirty="0" smtClean="0">
                <a:sym typeface="Wingdings" pitchFamily="2" charset="2"/>
              </a:rPr>
              <a:t> </a:t>
            </a:r>
            <a:r>
              <a:rPr lang="fi-FI" sz="1050" dirty="0" err="1" smtClean="0">
                <a:sym typeface="Wingdings" pitchFamily="2" charset="2"/>
              </a:rPr>
              <a:t>machine</a:t>
            </a:r>
            <a:r>
              <a:rPr lang="fi-FI" sz="1050" dirty="0" smtClean="0">
                <a:sym typeface="Wingdings" pitchFamily="2" charset="2"/>
              </a:rPr>
              <a:t> – </a:t>
            </a:r>
            <a:r>
              <a:rPr lang="fi-FI" sz="1050" dirty="0" err="1" smtClean="0">
                <a:sym typeface="Wingdings" pitchFamily="2" charset="2"/>
              </a:rPr>
              <a:t>controls</a:t>
            </a:r>
            <a:r>
              <a:rPr lang="fi-FI" sz="1050" dirty="0" smtClean="0">
                <a:sym typeface="Wingdings" pitchFamily="2" charset="2"/>
              </a:rPr>
              <a:t>  </a:t>
            </a:r>
            <a:r>
              <a:rPr lang="fi-FI" sz="1050" dirty="0" err="1" smtClean="0">
                <a:sym typeface="Wingdings" pitchFamily="2" charset="2"/>
              </a:rPr>
              <a:t>Stump</a:t>
            </a:r>
            <a:r>
              <a:rPr lang="fi-FI" sz="1050" dirty="0" smtClean="0">
                <a:sym typeface="Wingdings" pitchFamily="2" charset="2"/>
              </a:rPr>
              <a:t> </a:t>
            </a:r>
            <a:r>
              <a:rPr lang="fi-FI" sz="1050" dirty="0" err="1" smtClean="0">
                <a:sym typeface="Wingdings" pitchFamily="2" charset="2"/>
              </a:rPr>
              <a:t>spraying</a:t>
            </a:r>
            <a:endParaRPr lang="fi-FI" sz="1050" dirty="0" smtClean="0">
              <a:sym typeface="Wingdings" pitchFamily="2" charset="2"/>
            </a:endParaRPr>
          </a:p>
          <a:p>
            <a:pPr marL="395287" indent="-228600" eaLnBrk="1" hangingPunct="1">
              <a:buFontTx/>
              <a:buAutoNum type="arabicPeriod"/>
              <a:defRPr/>
            </a:pPr>
            <a:endParaRPr lang="fi-FI" sz="1050" dirty="0" smtClean="0">
              <a:sym typeface="Wingdings" pitchFamily="2" charset="2"/>
            </a:endParaRPr>
          </a:p>
          <a:p>
            <a:pPr marL="180975" indent="-15875" eaLnBrk="1" hangingPunct="1">
              <a:defRPr/>
            </a:pPr>
            <a:r>
              <a:rPr lang="fi-FI" sz="1050" dirty="0" err="1" smtClean="0">
                <a:sym typeface="Wingdings" pitchFamily="2" charset="2"/>
              </a:rPr>
              <a:t>Cutting</a:t>
            </a:r>
            <a:r>
              <a:rPr lang="fi-FI" sz="1050" dirty="0" smtClean="0">
                <a:sym typeface="Wingdings" pitchFamily="2" charset="2"/>
              </a:rPr>
              <a:t> </a:t>
            </a:r>
            <a:r>
              <a:rPr lang="fi-FI" sz="1050" dirty="0" err="1" smtClean="0">
                <a:sym typeface="Wingdings" pitchFamily="2" charset="2"/>
              </a:rPr>
              <a:t>controls</a:t>
            </a:r>
            <a:r>
              <a:rPr lang="fi-FI" sz="1050" dirty="0" smtClean="0">
                <a:sym typeface="Wingdings" pitchFamily="2" charset="2"/>
              </a:rPr>
              <a:t> set the </a:t>
            </a:r>
            <a:r>
              <a:rPr lang="fi-FI" sz="1050" dirty="0" err="1" smtClean="0">
                <a:sym typeface="Wingdings" pitchFamily="2" charset="2"/>
              </a:rPr>
              <a:t>current</a:t>
            </a:r>
            <a:r>
              <a:rPr lang="fi-FI" sz="1050" dirty="0" smtClean="0">
                <a:sym typeface="Wingdings" pitchFamily="2" charset="2"/>
              </a:rPr>
              <a:t> and </a:t>
            </a:r>
            <a:r>
              <a:rPr lang="fi-FI" sz="1050" dirty="0" err="1" smtClean="0">
                <a:sym typeface="Wingdings" pitchFamily="2" charset="2"/>
              </a:rPr>
              <a:t>time</a:t>
            </a:r>
            <a:r>
              <a:rPr lang="fi-FI" sz="1050" dirty="0" smtClean="0">
                <a:sym typeface="Wingdings" pitchFamily="2" charset="2"/>
              </a:rPr>
              <a:t> for the </a:t>
            </a:r>
            <a:r>
              <a:rPr lang="fi-FI" sz="1050" dirty="0" err="1" smtClean="0">
                <a:sym typeface="Wingdings" pitchFamily="2" charset="2"/>
              </a:rPr>
              <a:t>pump</a:t>
            </a:r>
            <a:r>
              <a:rPr lang="fi-FI" sz="1050" dirty="0" smtClean="0">
                <a:sym typeface="Wingdings" pitchFamily="2" charset="2"/>
              </a:rPr>
              <a:t> piston </a:t>
            </a:r>
            <a:r>
              <a:rPr lang="fi-FI" sz="1050" dirty="0" err="1" smtClean="0">
                <a:sym typeface="Wingdings" pitchFamily="2" charset="2"/>
              </a:rPr>
              <a:t>return</a:t>
            </a:r>
            <a:r>
              <a:rPr lang="fi-FI" sz="1050" dirty="0" smtClean="0">
                <a:sym typeface="Wingdings" pitchFamily="2" charset="2"/>
              </a:rPr>
              <a:t> </a:t>
            </a:r>
            <a:r>
              <a:rPr lang="fi-FI" sz="1050" dirty="0" err="1" smtClean="0">
                <a:sym typeface="Wingdings" pitchFamily="2" charset="2"/>
              </a:rPr>
              <a:t>pressure</a:t>
            </a:r>
            <a:r>
              <a:rPr lang="fi-FI" sz="1050" dirty="0" smtClean="0">
                <a:sym typeface="Wingdings" pitchFamily="2" charset="2"/>
              </a:rPr>
              <a:t>. </a:t>
            </a:r>
            <a:r>
              <a:rPr lang="fi-FI" sz="1050" dirty="0" err="1" smtClean="0">
                <a:sym typeface="Wingdings" pitchFamily="2" charset="2"/>
              </a:rPr>
              <a:t>It</a:t>
            </a:r>
            <a:r>
              <a:rPr lang="fi-FI" sz="1050" dirty="0" smtClean="0">
                <a:sym typeface="Wingdings" pitchFamily="2" charset="2"/>
              </a:rPr>
              <a:t> </a:t>
            </a:r>
            <a:r>
              <a:rPr lang="fi-FI" sz="1050" dirty="0" err="1" smtClean="0">
                <a:sym typeface="Wingdings" pitchFamily="2" charset="2"/>
              </a:rPr>
              <a:t>must</a:t>
            </a:r>
            <a:r>
              <a:rPr lang="fi-FI" sz="1050" dirty="0" smtClean="0">
                <a:sym typeface="Wingdings" pitchFamily="2" charset="2"/>
              </a:rPr>
              <a:t> </a:t>
            </a:r>
            <a:r>
              <a:rPr lang="fi-FI" sz="1050" dirty="0" err="1" smtClean="0">
                <a:sym typeface="Wingdings" pitchFamily="2" charset="2"/>
              </a:rPr>
              <a:t>be</a:t>
            </a:r>
            <a:r>
              <a:rPr lang="fi-FI" sz="1050" dirty="0" smtClean="0">
                <a:sym typeface="Wingdings" pitchFamily="2" charset="2"/>
              </a:rPr>
              <a:t> set </a:t>
            </a:r>
            <a:r>
              <a:rPr lang="fi-FI" sz="1050" dirty="0" err="1" smtClean="0">
                <a:sym typeface="Wingdings" pitchFamily="2" charset="2"/>
              </a:rPr>
              <a:t>high</a:t>
            </a:r>
            <a:r>
              <a:rPr lang="fi-FI" sz="1050" dirty="0" smtClean="0">
                <a:sym typeface="Wingdings" pitchFamily="2" charset="2"/>
              </a:rPr>
              <a:t> </a:t>
            </a:r>
            <a:r>
              <a:rPr lang="fi-FI" sz="1050" dirty="0" err="1" smtClean="0">
                <a:sym typeface="Wingdings" pitchFamily="2" charset="2"/>
              </a:rPr>
              <a:t>enough</a:t>
            </a:r>
            <a:r>
              <a:rPr lang="fi-FI" sz="1050" dirty="0" smtClean="0">
                <a:sym typeface="Wingdings" pitchFamily="2" charset="2"/>
              </a:rPr>
              <a:t> to </a:t>
            </a:r>
            <a:r>
              <a:rPr lang="fi-FI" sz="1050" dirty="0" err="1" smtClean="0">
                <a:sym typeface="Wingdings" pitchFamily="2" charset="2"/>
              </a:rPr>
              <a:t>allow</a:t>
            </a:r>
            <a:r>
              <a:rPr lang="fi-FI" sz="1050" dirty="0" smtClean="0">
                <a:sym typeface="Wingdings" pitchFamily="2" charset="2"/>
              </a:rPr>
              <a:t> the piston to </a:t>
            </a:r>
            <a:r>
              <a:rPr lang="fi-FI" sz="1050" dirty="0" err="1" smtClean="0">
                <a:sym typeface="Wingdings" pitchFamily="2" charset="2"/>
              </a:rPr>
              <a:t>suck</a:t>
            </a:r>
            <a:r>
              <a:rPr lang="fi-FI" sz="1050" dirty="0" smtClean="0">
                <a:sym typeface="Wingdings" pitchFamily="2" charset="2"/>
              </a:rPr>
              <a:t> </a:t>
            </a:r>
            <a:r>
              <a:rPr lang="fi-FI" sz="1050" dirty="0" err="1" smtClean="0">
                <a:sym typeface="Wingdings" pitchFamily="2" charset="2"/>
              </a:rPr>
              <a:t>sufficient</a:t>
            </a:r>
            <a:r>
              <a:rPr lang="fi-FI" sz="1050" dirty="0" smtClean="0">
                <a:sym typeface="Wingdings" pitchFamily="2" charset="2"/>
              </a:rPr>
              <a:t> </a:t>
            </a:r>
            <a:r>
              <a:rPr lang="fi-FI" sz="1050" dirty="0" err="1" smtClean="0">
                <a:sym typeface="Wingdings" pitchFamily="2" charset="2"/>
              </a:rPr>
              <a:t>amount</a:t>
            </a:r>
            <a:r>
              <a:rPr lang="fi-FI" sz="1050" dirty="0" smtClean="0">
                <a:sym typeface="Wingdings" pitchFamily="2" charset="2"/>
              </a:rPr>
              <a:t> of </a:t>
            </a:r>
            <a:r>
              <a:rPr lang="fi-FI" sz="1050" dirty="0" err="1" smtClean="0">
                <a:sym typeface="Wingdings" pitchFamily="2" charset="2"/>
              </a:rPr>
              <a:t>treatment</a:t>
            </a:r>
            <a:r>
              <a:rPr lang="fi-FI" sz="1050" dirty="0" smtClean="0">
                <a:sym typeface="Wingdings" pitchFamily="2" charset="2"/>
              </a:rPr>
              <a:t> </a:t>
            </a:r>
            <a:r>
              <a:rPr lang="fi-FI" sz="1050" dirty="0" err="1" smtClean="0">
                <a:sym typeface="Wingdings" pitchFamily="2" charset="2"/>
              </a:rPr>
              <a:t>additive</a:t>
            </a:r>
            <a:r>
              <a:rPr lang="fi-FI" sz="1050" dirty="0" smtClean="0">
                <a:sym typeface="Wingdings" pitchFamily="2" charset="2"/>
              </a:rPr>
              <a:t> to </a:t>
            </a:r>
            <a:r>
              <a:rPr lang="fi-FI" sz="1050" dirty="0" err="1" smtClean="0">
                <a:sym typeface="Wingdings" pitchFamily="2" charset="2"/>
              </a:rPr>
              <a:t>cover</a:t>
            </a:r>
            <a:r>
              <a:rPr lang="fi-FI" sz="1050" dirty="0" smtClean="0">
                <a:sym typeface="Wingdings" pitchFamily="2" charset="2"/>
              </a:rPr>
              <a:t> the </a:t>
            </a:r>
            <a:r>
              <a:rPr lang="fi-FI" sz="1050" dirty="0" err="1" smtClean="0">
                <a:sym typeface="Wingdings" pitchFamily="2" charset="2"/>
              </a:rPr>
              <a:t>next</a:t>
            </a:r>
            <a:r>
              <a:rPr lang="fi-FI" sz="1050" dirty="0" smtClean="0">
                <a:sym typeface="Wingdings" pitchFamily="2" charset="2"/>
              </a:rPr>
              <a:t> </a:t>
            </a:r>
            <a:r>
              <a:rPr lang="fi-FI" sz="1050" dirty="0" err="1" smtClean="0">
                <a:sym typeface="Wingdings" pitchFamily="2" charset="2"/>
              </a:rPr>
              <a:t>stump</a:t>
            </a:r>
            <a:r>
              <a:rPr lang="fi-FI" sz="1050" dirty="0" smtClean="0">
                <a:sym typeface="Wingdings" pitchFamily="2" charset="2"/>
              </a:rPr>
              <a:t> </a:t>
            </a:r>
            <a:r>
              <a:rPr lang="fi-FI" sz="1050" dirty="0" err="1" smtClean="0">
                <a:sym typeface="Wingdings" pitchFamily="2" charset="2"/>
              </a:rPr>
              <a:t>completely</a:t>
            </a:r>
            <a:r>
              <a:rPr lang="fi-FI" sz="1050" dirty="0" smtClean="0">
                <a:sym typeface="Wingdings" pitchFamily="2" charset="2"/>
              </a:rPr>
              <a:t>. </a:t>
            </a:r>
          </a:p>
          <a:p>
            <a:pPr marL="180975" indent="-15875" eaLnBrk="1" hangingPunct="1">
              <a:defRPr/>
            </a:pPr>
            <a:endParaRPr lang="fi-FI" sz="1050" dirty="0" smtClean="0">
              <a:sym typeface="Wingdings" pitchFamily="2" charset="2"/>
            </a:endParaRPr>
          </a:p>
          <a:p>
            <a:pPr marL="180975" indent="-15875" eaLnBrk="1" hangingPunct="1">
              <a:defRPr/>
            </a:pPr>
            <a:r>
              <a:rPr lang="fi-FI" sz="1050" dirty="0" smtClean="0">
                <a:sym typeface="Wingdings" pitchFamily="2" charset="2"/>
              </a:rPr>
              <a:t>The </a:t>
            </a:r>
            <a:r>
              <a:rPr lang="fi-FI" sz="1050" dirty="0" err="1" smtClean="0">
                <a:sym typeface="Wingdings" pitchFamily="2" charset="2"/>
              </a:rPr>
              <a:t>values</a:t>
            </a:r>
            <a:r>
              <a:rPr lang="fi-FI" sz="1050" dirty="0" smtClean="0">
                <a:sym typeface="Wingdings" pitchFamily="2" charset="2"/>
              </a:rPr>
              <a:t> </a:t>
            </a:r>
            <a:r>
              <a:rPr lang="fi-FI" sz="1050" dirty="0" err="1" smtClean="0">
                <a:sym typeface="Wingdings" pitchFamily="2" charset="2"/>
              </a:rPr>
              <a:t>depend</a:t>
            </a:r>
            <a:r>
              <a:rPr lang="fi-FI" sz="1050" dirty="0" smtClean="0">
                <a:sym typeface="Wingdings" pitchFamily="2" charset="2"/>
              </a:rPr>
              <a:t> on the </a:t>
            </a:r>
            <a:r>
              <a:rPr lang="fi-FI" sz="1050" dirty="0" err="1" smtClean="0">
                <a:sym typeface="Wingdings" pitchFamily="2" charset="2"/>
              </a:rPr>
              <a:t>characteristics</a:t>
            </a:r>
            <a:r>
              <a:rPr lang="fi-FI" sz="1050" dirty="0" smtClean="0">
                <a:sym typeface="Wingdings" pitchFamily="2" charset="2"/>
              </a:rPr>
              <a:t> of the </a:t>
            </a:r>
            <a:r>
              <a:rPr lang="fi-FI" sz="1050" dirty="0" err="1" smtClean="0">
                <a:sym typeface="Wingdings" pitchFamily="2" charset="2"/>
              </a:rPr>
              <a:t>additive</a:t>
            </a:r>
            <a:r>
              <a:rPr lang="fi-FI" sz="1050" dirty="0" smtClean="0">
                <a:sym typeface="Wingdings" pitchFamily="2" charset="2"/>
              </a:rPr>
              <a:t>.</a:t>
            </a:r>
            <a:endParaRPr lang="fi-FI" sz="1050" dirty="0" smtClean="0"/>
          </a:p>
          <a:p>
            <a:pPr marL="701675" lvl="1" indent="-342900" eaLnBrk="1" hangingPunct="1">
              <a:buFont typeface="Times" pitchFamily="1" charset="0"/>
              <a:buNone/>
              <a:defRPr/>
            </a:pPr>
            <a:endParaRPr lang="fi-FI" sz="1200" dirty="0" smtClean="0"/>
          </a:p>
          <a:p>
            <a:pPr marL="701675" lvl="1" indent="-342900" eaLnBrk="1" hangingPunct="1">
              <a:buFont typeface="Times" pitchFamily="1" charset="0"/>
              <a:buNone/>
              <a:defRPr/>
            </a:pPr>
            <a:endParaRPr lang="fi-FI" sz="1200" dirty="0" smtClean="0"/>
          </a:p>
          <a:p>
            <a:pPr marL="344487" eaLnBrk="1" hangingPunct="1">
              <a:defRPr/>
            </a:pPr>
            <a:endParaRPr lang="fi-FI" sz="1600" dirty="0" smtClean="0"/>
          </a:p>
        </p:txBody>
      </p:sp>
      <p:sp>
        <p:nvSpPr>
          <p:cNvPr id="68612" name="Dian numeron paikkamerkki 5"/>
          <p:cNvSpPr>
            <a:spLocks noGrp="1"/>
          </p:cNvSpPr>
          <p:nvPr>
            <p:ph type="sldNum" sz="quarter" idx="12"/>
          </p:nvPr>
        </p:nvSpPr>
        <p:spPr>
          <a:noFill/>
        </p:spPr>
        <p:txBody>
          <a:bodyPr/>
          <a:lstStyle/>
          <a:p>
            <a:fld id="{745E7E8A-2B6E-4790-B69C-42667C58BAD7}" type="slidenum">
              <a:rPr lang="fi-FI" smtClean="0"/>
              <a:pPr/>
              <a:t>65</a:t>
            </a:fld>
            <a:endParaRPr lang="fi-FI" smtClean="0"/>
          </a:p>
        </p:txBody>
      </p:sp>
      <p:pic>
        <p:nvPicPr>
          <p:cNvPr id="68613" name="Picture 3"/>
          <p:cNvPicPr>
            <a:picLocks noChangeAspect="1" noChangeArrowheads="1"/>
          </p:cNvPicPr>
          <p:nvPr/>
        </p:nvPicPr>
        <p:blipFill>
          <a:blip r:embed="rId3" cstate="print"/>
          <a:srcRect/>
          <a:stretch>
            <a:fillRect/>
          </a:stretch>
        </p:blipFill>
        <p:spPr bwMode="auto">
          <a:xfrm>
            <a:off x="4643438" y="1125538"/>
            <a:ext cx="4106862" cy="331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äivämäärän paikkamerkki 3"/>
          <p:cNvSpPr>
            <a:spLocks noGrp="1"/>
          </p:cNvSpPr>
          <p:nvPr>
            <p:ph type="dt" sz="quarter" idx="10"/>
          </p:nvPr>
        </p:nvSpPr>
        <p:spPr>
          <a:noFill/>
        </p:spPr>
        <p:txBody>
          <a:bodyPr/>
          <a:lstStyle/>
          <a:p>
            <a:fld id="{BDFDA939-1B71-42E9-9F4B-BC4DBD10E8EC}" type="datetime1">
              <a:rPr lang="fi-FI" smtClean="0"/>
              <a:pPr/>
              <a:t>21.1.2020</a:t>
            </a:fld>
            <a:endParaRPr lang="fi-FI" smtClean="0"/>
          </a:p>
        </p:txBody>
      </p:sp>
      <p:sp>
        <p:nvSpPr>
          <p:cNvPr id="69635" name="Alatunnisteen paikkamerkki 4"/>
          <p:cNvSpPr>
            <a:spLocks noGrp="1"/>
          </p:cNvSpPr>
          <p:nvPr>
            <p:ph type="ftr" sz="quarter" idx="11"/>
          </p:nvPr>
        </p:nvSpPr>
        <p:spPr>
          <a:noFill/>
        </p:spPr>
        <p:txBody>
          <a:bodyPr/>
          <a:lstStyle/>
          <a:p>
            <a:r>
              <a:rPr lang="fi-FI" smtClean="0"/>
              <a:t>Author / Subject</a:t>
            </a:r>
          </a:p>
        </p:txBody>
      </p:sp>
      <p:sp>
        <p:nvSpPr>
          <p:cNvPr id="69636" name="Dian numeron paikkamerkki 5"/>
          <p:cNvSpPr>
            <a:spLocks noGrp="1"/>
          </p:cNvSpPr>
          <p:nvPr>
            <p:ph type="sldNum" sz="quarter" idx="12"/>
          </p:nvPr>
        </p:nvSpPr>
        <p:spPr>
          <a:noFill/>
        </p:spPr>
        <p:txBody>
          <a:bodyPr/>
          <a:lstStyle/>
          <a:p>
            <a:fld id="{1351FC92-58F1-40BE-A7BF-203E8DDE0F4F}" type="slidenum">
              <a:rPr lang="fi-FI" smtClean="0"/>
              <a:pPr/>
              <a:t>66</a:t>
            </a:fld>
            <a:endParaRPr lang="fi-FI" smtClean="0"/>
          </a:p>
        </p:txBody>
      </p:sp>
      <p:pic>
        <p:nvPicPr>
          <p:cNvPr id="69637" name="Picture 4" descr="ergo8w_104 lores"/>
          <p:cNvPicPr>
            <a:picLocks noChangeAspect="1" noChangeArrowheads="1"/>
          </p:cNvPicPr>
          <p:nvPr/>
        </p:nvPicPr>
        <p:blipFill>
          <a:blip r:embed="rId2" cstate="print"/>
          <a:srcRect l="3226"/>
          <a:stretch>
            <a:fillRect/>
          </a:stretch>
        </p:blipFill>
        <p:spPr bwMode="auto">
          <a:xfrm>
            <a:off x="0" y="0"/>
            <a:ext cx="9144000" cy="6248400"/>
          </a:xfrm>
          <a:prstGeom prst="rect">
            <a:avLst/>
          </a:prstGeom>
          <a:noFill/>
          <a:ln w="9525">
            <a:noFill/>
            <a:miter lim="800000"/>
            <a:headEnd/>
            <a:tailEnd/>
          </a:ln>
        </p:spPr>
      </p:pic>
      <p:sp>
        <p:nvSpPr>
          <p:cNvPr id="69638" name="Rectangle 5"/>
          <p:cNvSpPr>
            <a:spLocks noGrp="1" noChangeArrowheads="1"/>
          </p:cNvSpPr>
          <p:nvPr>
            <p:ph type="title"/>
          </p:nvPr>
        </p:nvSpPr>
        <p:spPr bwMode="white">
          <a:xfrm>
            <a:off x="838200" y="1676400"/>
            <a:ext cx="7772400" cy="1143000"/>
          </a:xfrm>
          <a:noFill/>
        </p:spPr>
        <p:txBody>
          <a:bodyPr/>
          <a:lstStyle/>
          <a:p>
            <a:pPr algn="r" eaLnBrk="1" hangingPunct="1"/>
            <a:r>
              <a:rPr lang="fi-FI" smtClean="0">
                <a:solidFill>
                  <a:schemeClr val="bg1"/>
                </a:solidFill>
              </a:rPr>
              <a:t>A logger’s best friend</a:t>
            </a:r>
          </a:p>
        </p:txBody>
      </p:sp>
      <p:sp>
        <p:nvSpPr>
          <p:cNvPr id="69639" name="Rectangle 9"/>
          <p:cNvSpPr>
            <a:spLocks noGrp="1" noChangeArrowheads="1"/>
          </p:cNvSpPr>
          <p:nvPr>
            <p:ph type="body" idx="1"/>
          </p:nvPr>
        </p:nvSpPr>
        <p:spPr bwMode="white">
          <a:xfrm>
            <a:off x="4876800" y="2743200"/>
            <a:ext cx="3733800" cy="3962400"/>
          </a:xfrm>
          <a:noFill/>
        </p:spPr>
        <p:txBody>
          <a:bodyPr wrap="none"/>
          <a:lstStyle/>
          <a:p>
            <a:pPr algn="r" eaLnBrk="1" hangingPunct="1"/>
            <a:r>
              <a:rPr lang="fi-FI" smtClean="0">
                <a:solidFill>
                  <a:schemeClr val="bg1"/>
                </a:solidFill>
              </a:rPr>
              <a:t>PONSSE PLC</a:t>
            </a:r>
          </a:p>
          <a:p>
            <a:pPr algn="r" eaLnBrk="1" hangingPunct="1"/>
            <a:r>
              <a:rPr lang="fi-FI" smtClean="0">
                <a:solidFill>
                  <a:schemeClr val="bg1"/>
                </a:solidFill>
              </a:rPr>
              <a:t>Ponssentie 22</a:t>
            </a:r>
          </a:p>
          <a:p>
            <a:pPr algn="r" eaLnBrk="1" hangingPunct="1"/>
            <a:r>
              <a:rPr lang="fi-FI" smtClean="0">
                <a:solidFill>
                  <a:schemeClr val="bg1"/>
                </a:solidFill>
              </a:rPr>
              <a:t>FI-74200 Vieremä, Finland</a:t>
            </a:r>
          </a:p>
          <a:p>
            <a:pPr algn="r" eaLnBrk="1" hangingPunct="1"/>
            <a:r>
              <a:rPr lang="fi-FI" smtClean="0">
                <a:solidFill>
                  <a:schemeClr val="bg1"/>
                </a:solidFill>
              </a:rPr>
              <a:t>Tel. +358 20 768 800</a:t>
            </a:r>
          </a:p>
          <a:p>
            <a:pPr algn="r" eaLnBrk="1" hangingPunct="1"/>
            <a:r>
              <a:rPr lang="fi-FI" smtClean="0">
                <a:solidFill>
                  <a:schemeClr val="bg1"/>
                </a:solidFill>
              </a:rPr>
              <a:t>Fax +358 20 768 8690</a:t>
            </a:r>
          </a:p>
          <a:p>
            <a:pPr algn="r" eaLnBrk="1" hangingPunct="1"/>
            <a:r>
              <a:rPr lang="fi-FI" smtClean="0">
                <a:solidFill>
                  <a:schemeClr val="bg1"/>
                </a:solidFill>
              </a:rPr>
              <a:t>www.ponsse.com</a:t>
            </a:r>
          </a:p>
        </p:txBody>
      </p:sp>
      <p:pic>
        <p:nvPicPr>
          <p:cNvPr id="69640" name="Picture 10" descr="Ponsse logo"/>
          <p:cNvPicPr>
            <a:picLocks noChangeAspect="1" noChangeArrowheads="1"/>
          </p:cNvPicPr>
          <p:nvPr/>
        </p:nvPicPr>
        <p:blipFill>
          <a:blip r:embed="rId3" cstate="print"/>
          <a:srcRect/>
          <a:stretch>
            <a:fillRect/>
          </a:stretch>
        </p:blipFill>
        <p:spPr bwMode="auto">
          <a:xfrm>
            <a:off x="7102475" y="0"/>
            <a:ext cx="1431925" cy="431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260350"/>
            <a:ext cx="7772400" cy="1339850"/>
          </a:xfrm>
        </p:spPr>
        <p:txBody>
          <a:bodyPr/>
          <a:lstStyle/>
          <a:p>
            <a:r>
              <a:rPr lang="fi-FI" smtClean="0"/>
              <a:t>Saw automation</a:t>
            </a:r>
            <a:r>
              <a:rPr lang="fi-FI" sz="1400" smtClean="0"/>
              <a:t/>
            </a:r>
            <a:br>
              <a:rPr lang="fi-FI" sz="1400" smtClean="0"/>
            </a:br>
            <a:endParaRPr lang="fi-FI" smtClean="0"/>
          </a:p>
        </p:txBody>
      </p:sp>
      <p:sp>
        <p:nvSpPr>
          <p:cNvPr id="5123" name="Content Placeholder 2"/>
          <p:cNvSpPr>
            <a:spLocks noGrp="1"/>
          </p:cNvSpPr>
          <p:nvPr>
            <p:ph sz="half" idx="1"/>
          </p:nvPr>
        </p:nvSpPr>
        <p:spPr>
          <a:xfrm>
            <a:off x="179388" y="1052513"/>
            <a:ext cx="4897437" cy="5043487"/>
          </a:xfrm>
        </p:spPr>
        <p:txBody>
          <a:bodyPr/>
          <a:lstStyle/>
          <a:p>
            <a:pPr marL="0" indent="0">
              <a:defRPr/>
            </a:pPr>
            <a:r>
              <a:rPr lang="fi-FI" sz="1100" dirty="0" err="1" smtClean="0"/>
              <a:t>Settings</a:t>
            </a:r>
            <a:r>
              <a:rPr lang="fi-FI" sz="1100" dirty="0" smtClean="0"/>
              <a:t> </a:t>
            </a:r>
            <a:r>
              <a:rPr lang="fi-FI" sz="1100" dirty="0" smtClean="0">
                <a:sym typeface="Wingdings" pitchFamily="2" charset="2"/>
              </a:rPr>
              <a:t> </a:t>
            </a:r>
            <a:r>
              <a:rPr lang="fi-FI" sz="1100" dirty="0" err="1" smtClean="0">
                <a:sym typeface="Wingdings" pitchFamily="2" charset="2"/>
              </a:rPr>
              <a:t>Harvester</a:t>
            </a:r>
            <a:r>
              <a:rPr lang="fi-FI" sz="1100" dirty="0" smtClean="0">
                <a:sym typeface="Wingdings" pitchFamily="2" charset="2"/>
              </a:rPr>
              <a:t> </a:t>
            </a:r>
            <a:r>
              <a:rPr lang="fi-FI" sz="1100" dirty="0" err="1" smtClean="0">
                <a:sym typeface="Wingdings" pitchFamily="2" charset="2"/>
              </a:rPr>
              <a:t>head</a:t>
            </a:r>
            <a:r>
              <a:rPr lang="fi-FI" sz="1100" dirty="0" smtClean="0">
                <a:sym typeface="Wingdings" pitchFamily="2" charset="2"/>
              </a:rPr>
              <a:t>  </a:t>
            </a:r>
            <a:r>
              <a:rPr lang="fi-FI" sz="1100" dirty="0" err="1" smtClean="0">
                <a:sym typeface="Wingdings" pitchFamily="2" charset="2"/>
              </a:rPr>
              <a:t>Saw</a:t>
            </a:r>
            <a:endParaRPr lang="fi-FI" sz="1100" dirty="0" smtClean="0"/>
          </a:p>
          <a:p>
            <a:pPr marL="0" indent="0">
              <a:defRPr/>
            </a:pPr>
            <a:endParaRPr lang="fi-FI" sz="1100" b="1" dirty="0" smtClean="0"/>
          </a:p>
          <a:p>
            <a:pPr marL="0" indent="0">
              <a:defRPr/>
            </a:pPr>
            <a:r>
              <a:rPr lang="fi-FI" sz="1100" b="1" dirty="0" smtClean="0"/>
              <a:t>FELLING  </a:t>
            </a:r>
            <a:r>
              <a:rPr lang="fi-FI" sz="1100" b="1" dirty="0" err="1" smtClean="0"/>
              <a:t>saw</a:t>
            </a:r>
            <a:r>
              <a:rPr lang="fi-FI" sz="1100" b="1" dirty="0" smtClean="0"/>
              <a:t> </a:t>
            </a:r>
            <a:r>
              <a:rPr lang="fi-FI" sz="1100" b="1" dirty="0" err="1" smtClean="0"/>
              <a:t>bar</a:t>
            </a:r>
            <a:r>
              <a:rPr lang="fi-FI" sz="1100" b="1" dirty="0" smtClean="0"/>
              <a:t> </a:t>
            </a:r>
            <a:r>
              <a:rPr lang="fi-FI" sz="1100" b="1" dirty="0" err="1" smtClean="0"/>
              <a:t>moves</a:t>
            </a:r>
            <a:r>
              <a:rPr lang="fi-FI" sz="1100" b="1" dirty="0" smtClean="0"/>
              <a:t> </a:t>
            </a:r>
            <a:r>
              <a:rPr lang="fi-FI" sz="1100" b="1" dirty="0" err="1" smtClean="0"/>
              <a:t>first</a:t>
            </a:r>
            <a:endParaRPr lang="en-US" sz="1100" dirty="0" smtClean="0"/>
          </a:p>
          <a:p>
            <a:pPr marL="0" indent="0">
              <a:buFontTx/>
              <a:buChar char="-"/>
              <a:defRPr/>
            </a:pPr>
            <a:r>
              <a:rPr lang="fi-FI" sz="1100" dirty="0" smtClean="0"/>
              <a:t> By </a:t>
            </a:r>
            <a:r>
              <a:rPr lang="fi-FI" sz="1100" dirty="0" err="1" smtClean="0"/>
              <a:t>using</a:t>
            </a:r>
            <a:r>
              <a:rPr lang="fi-FI" sz="1100" dirty="0" smtClean="0"/>
              <a:t> </a:t>
            </a:r>
            <a:r>
              <a:rPr lang="fi-FI" sz="1100" dirty="0" err="1" smtClean="0"/>
              <a:t>this</a:t>
            </a:r>
            <a:r>
              <a:rPr lang="fi-FI" sz="1100" dirty="0" smtClean="0"/>
              <a:t> </a:t>
            </a:r>
            <a:r>
              <a:rPr lang="fi-FI" sz="1100" dirty="0" err="1" smtClean="0"/>
              <a:t>setting</a:t>
            </a:r>
            <a:r>
              <a:rPr lang="fi-FI" sz="1100" dirty="0" smtClean="0"/>
              <a:t>, </a:t>
            </a:r>
            <a:r>
              <a:rPr lang="fi-FI" sz="1100" dirty="0" err="1" smtClean="0"/>
              <a:t>unnecessary</a:t>
            </a:r>
            <a:r>
              <a:rPr lang="fi-FI" sz="1100" dirty="0" smtClean="0"/>
              <a:t> </a:t>
            </a:r>
            <a:r>
              <a:rPr lang="fi-FI" sz="1100" dirty="0" err="1" smtClean="0"/>
              <a:t>rotation</a:t>
            </a:r>
            <a:r>
              <a:rPr lang="fi-FI" sz="1100" dirty="0" smtClean="0"/>
              <a:t> of the </a:t>
            </a:r>
            <a:r>
              <a:rPr lang="fi-FI" sz="1100" dirty="0" err="1" smtClean="0"/>
              <a:t>saw</a:t>
            </a:r>
            <a:r>
              <a:rPr lang="fi-FI" sz="1100" dirty="0" smtClean="0"/>
              <a:t> </a:t>
            </a:r>
            <a:r>
              <a:rPr lang="fi-FI" sz="1100" dirty="0" err="1" smtClean="0"/>
              <a:t>chain</a:t>
            </a:r>
            <a:r>
              <a:rPr lang="fi-FI" sz="1100" dirty="0" smtClean="0"/>
              <a:t> is </a:t>
            </a:r>
            <a:r>
              <a:rPr lang="fi-FI" sz="1100" dirty="0" err="1" smtClean="0"/>
              <a:t>minimized</a:t>
            </a:r>
            <a:r>
              <a:rPr lang="fi-FI" sz="1100" dirty="0" smtClean="0"/>
              <a:t>. </a:t>
            </a:r>
            <a:r>
              <a:rPr lang="fi-FI" sz="1100" dirty="0" err="1" smtClean="0"/>
              <a:t>Saw</a:t>
            </a:r>
            <a:r>
              <a:rPr lang="fi-FI" sz="1100" dirty="0" smtClean="0"/>
              <a:t> </a:t>
            </a:r>
            <a:r>
              <a:rPr lang="fi-FI" sz="1100" dirty="0" err="1" smtClean="0"/>
              <a:t>chain</a:t>
            </a:r>
            <a:r>
              <a:rPr lang="fi-FI" sz="1100" dirty="0" smtClean="0"/>
              <a:t> </a:t>
            </a:r>
            <a:r>
              <a:rPr lang="fi-FI" sz="1100" dirty="0" err="1" smtClean="0"/>
              <a:t>rotation</a:t>
            </a:r>
            <a:r>
              <a:rPr lang="fi-FI" sz="1100" dirty="0" smtClean="0"/>
              <a:t> is </a:t>
            </a:r>
            <a:r>
              <a:rPr lang="fi-FI" sz="1100" dirty="0" err="1" smtClean="0"/>
              <a:t>started</a:t>
            </a:r>
            <a:r>
              <a:rPr lang="fi-FI" sz="1100" dirty="0" smtClean="0"/>
              <a:t> at a set </a:t>
            </a:r>
            <a:r>
              <a:rPr lang="fi-FI" sz="1100" dirty="0" err="1" smtClean="0"/>
              <a:t>angle</a:t>
            </a:r>
            <a:r>
              <a:rPr lang="fi-FI" sz="1100" dirty="0" smtClean="0"/>
              <a:t> </a:t>
            </a:r>
            <a:r>
              <a:rPr lang="fi-FI" sz="1100" dirty="0" err="1" smtClean="0"/>
              <a:t>before</a:t>
            </a:r>
            <a:r>
              <a:rPr lang="fi-FI" sz="1100" dirty="0" smtClean="0"/>
              <a:t> the </a:t>
            </a:r>
            <a:r>
              <a:rPr lang="fi-FI" sz="1100" dirty="0" err="1" smtClean="0"/>
              <a:t>tree</a:t>
            </a:r>
            <a:r>
              <a:rPr lang="fi-FI" sz="1100" dirty="0" smtClean="0"/>
              <a:t> </a:t>
            </a:r>
            <a:r>
              <a:rPr lang="fi-FI" sz="1100" dirty="0" err="1" smtClean="0"/>
              <a:t>surface</a:t>
            </a:r>
            <a:r>
              <a:rPr lang="fi-FI" sz="1100" dirty="0" smtClean="0"/>
              <a:t>. The </a:t>
            </a:r>
            <a:r>
              <a:rPr lang="fi-FI" sz="1100" dirty="0" err="1" smtClean="0"/>
              <a:t>goal</a:t>
            </a:r>
            <a:r>
              <a:rPr lang="fi-FI" sz="1100" dirty="0" smtClean="0"/>
              <a:t> of </a:t>
            </a:r>
            <a:r>
              <a:rPr lang="fi-FI" sz="1100" dirty="0" err="1" smtClean="0"/>
              <a:t>setting</a:t>
            </a:r>
            <a:r>
              <a:rPr lang="fi-FI" sz="1100" dirty="0" smtClean="0"/>
              <a:t> the </a:t>
            </a:r>
            <a:r>
              <a:rPr lang="fi-FI" sz="1100" dirty="0" err="1" smtClean="0"/>
              <a:t>advance</a:t>
            </a:r>
            <a:r>
              <a:rPr lang="fi-FI" sz="1100" dirty="0" smtClean="0"/>
              <a:t> is to </a:t>
            </a:r>
            <a:r>
              <a:rPr lang="fi-FI" sz="1100" dirty="0" err="1" smtClean="0"/>
              <a:t>have</a:t>
            </a:r>
            <a:r>
              <a:rPr lang="fi-FI" sz="1100" dirty="0" smtClean="0"/>
              <a:t> the </a:t>
            </a:r>
            <a:r>
              <a:rPr lang="fi-FI" sz="1100" dirty="0" err="1" smtClean="0"/>
              <a:t>saw</a:t>
            </a:r>
            <a:r>
              <a:rPr lang="fi-FI" sz="1100" dirty="0" smtClean="0"/>
              <a:t> </a:t>
            </a:r>
            <a:r>
              <a:rPr lang="fi-FI" sz="1100" dirty="0" err="1" smtClean="0"/>
              <a:t>motor</a:t>
            </a:r>
            <a:r>
              <a:rPr lang="fi-FI" sz="1100" dirty="0" smtClean="0"/>
              <a:t> </a:t>
            </a:r>
            <a:r>
              <a:rPr lang="fi-FI" sz="1100" dirty="0" err="1" smtClean="0"/>
              <a:t>running</a:t>
            </a:r>
            <a:r>
              <a:rPr lang="fi-FI" sz="1100" dirty="0" smtClean="0"/>
              <a:t> at </a:t>
            </a:r>
            <a:r>
              <a:rPr lang="fi-FI" sz="1100" i="1" dirty="0" err="1" smtClean="0"/>
              <a:t>almost</a:t>
            </a:r>
            <a:r>
              <a:rPr lang="fi-FI" sz="1100" dirty="0" smtClean="0"/>
              <a:t> </a:t>
            </a:r>
            <a:r>
              <a:rPr lang="fi-FI" sz="1100" dirty="0" err="1" smtClean="0"/>
              <a:t>full</a:t>
            </a:r>
            <a:r>
              <a:rPr lang="fi-FI" sz="1100" dirty="0" smtClean="0"/>
              <a:t> </a:t>
            </a:r>
            <a:r>
              <a:rPr lang="fi-FI" sz="1100" dirty="0" err="1" smtClean="0"/>
              <a:t>speed</a:t>
            </a:r>
            <a:r>
              <a:rPr lang="fi-FI" sz="1100" dirty="0" smtClean="0"/>
              <a:t> </a:t>
            </a:r>
            <a:r>
              <a:rPr lang="fi-FI" sz="1100" dirty="0" err="1" smtClean="0"/>
              <a:t>when</a:t>
            </a:r>
            <a:r>
              <a:rPr lang="fi-FI" sz="1100" dirty="0" smtClean="0"/>
              <a:t> the </a:t>
            </a:r>
            <a:r>
              <a:rPr lang="fi-FI" sz="1100" dirty="0" err="1" smtClean="0"/>
              <a:t>chain</a:t>
            </a:r>
            <a:r>
              <a:rPr lang="fi-FI" sz="1100" dirty="0" smtClean="0"/>
              <a:t> </a:t>
            </a:r>
            <a:r>
              <a:rPr lang="fi-FI" sz="1100" dirty="0" err="1" smtClean="0"/>
              <a:t>hits</a:t>
            </a:r>
            <a:r>
              <a:rPr lang="fi-FI" sz="1100" dirty="0" smtClean="0"/>
              <a:t> the </a:t>
            </a:r>
            <a:r>
              <a:rPr lang="fi-FI" sz="1100" dirty="0" err="1" smtClean="0"/>
              <a:t>tree</a:t>
            </a:r>
            <a:r>
              <a:rPr lang="fi-FI" sz="1100" dirty="0" smtClean="0"/>
              <a:t>. </a:t>
            </a:r>
            <a:r>
              <a:rPr lang="fi-FI" sz="1100" dirty="0" err="1" smtClean="0"/>
              <a:t>If</a:t>
            </a:r>
            <a:r>
              <a:rPr lang="fi-FI" sz="1100" dirty="0" smtClean="0"/>
              <a:t> the </a:t>
            </a:r>
            <a:r>
              <a:rPr lang="fi-FI" sz="1100" dirty="0" err="1" smtClean="0"/>
              <a:t>motor</a:t>
            </a:r>
            <a:r>
              <a:rPr lang="fi-FI" sz="1100" dirty="0" smtClean="0"/>
              <a:t> </a:t>
            </a:r>
            <a:r>
              <a:rPr lang="fi-FI" sz="1100" dirty="0" err="1" smtClean="0"/>
              <a:t>runs</a:t>
            </a:r>
            <a:r>
              <a:rPr lang="fi-FI" sz="1100" dirty="0" smtClean="0"/>
              <a:t> at </a:t>
            </a:r>
            <a:r>
              <a:rPr lang="fi-FI" sz="1100" dirty="0" err="1" smtClean="0"/>
              <a:t>full</a:t>
            </a:r>
            <a:r>
              <a:rPr lang="fi-FI" sz="1100" dirty="0" smtClean="0"/>
              <a:t> </a:t>
            </a:r>
            <a:r>
              <a:rPr lang="fi-FI" sz="1100" dirty="0" err="1" smtClean="0"/>
              <a:t>speed</a:t>
            </a:r>
            <a:r>
              <a:rPr lang="fi-FI" sz="1100" dirty="0" smtClean="0"/>
              <a:t> </a:t>
            </a:r>
            <a:r>
              <a:rPr lang="fi-FI" sz="1100" dirty="0" err="1" smtClean="0"/>
              <a:t>before</a:t>
            </a:r>
            <a:r>
              <a:rPr lang="fi-FI" sz="1100" dirty="0" smtClean="0"/>
              <a:t> the </a:t>
            </a:r>
            <a:r>
              <a:rPr lang="fi-FI" sz="1100" dirty="0" err="1" smtClean="0"/>
              <a:t>chain</a:t>
            </a:r>
            <a:r>
              <a:rPr lang="fi-FI" sz="1100" dirty="0" smtClean="0"/>
              <a:t> </a:t>
            </a:r>
            <a:r>
              <a:rPr lang="fi-FI" sz="1100" dirty="0" err="1" smtClean="0"/>
              <a:t>touches</a:t>
            </a:r>
            <a:r>
              <a:rPr lang="fi-FI" sz="1100" dirty="0" smtClean="0"/>
              <a:t> the </a:t>
            </a:r>
            <a:r>
              <a:rPr lang="fi-FI" sz="1100" dirty="0" err="1" smtClean="0"/>
              <a:t>surface</a:t>
            </a:r>
            <a:r>
              <a:rPr lang="fi-FI" sz="1100" dirty="0" smtClean="0"/>
              <a:t>, </a:t>
            </a:r>
            <a:r>
              <a:rPr lang="fi-FI" sz="1100" dirty="0" err="1" smtClean="0"/>
              <a:t>it</a:t>
            </a:r>
            <a:r>
              <a:rPr lang="fi-FI" sz="1100" dirty="0" smtClean="0"/>
              <a:t> </a:t>
            </a:r>
            <a:r>
              <a:rPr lang="fi-FI" sz="1100" dirty="0" err="1" smtClean="0"/>
              <a:t>will</a:t>
            </a:r>
            <a:r>
              <a:rPr lang="fi-FI" sz="1100" dirty="0" smtClean="0"/>
              <a:t> </a:t>
            </a:r>
            <a:r>
              <a:rPr lang="fi-FI" sz="1100" dirty="0" err="1" smtClean="0"/>
              <a:t>overspeed</a:t>
            </a:r>
            <a:r>
              <a:rPr lang="fi-FI" sz="1100" dirty="0" smtClean="0"/>
              <a:t> </a:t>
            </a:r>
            <a:r>
              <a:rPr lang="fi-FI" sz="1100" dirty="0" err="1" smtClean="0"/>
              <a:t>which</a:t>
            </a:r>
            <a:r>
              <a:rPr lang="fi-FI" sz="1100" dirty="0" smtClean="0"/>
              <a:t> </a:t>
            </a:r>
            <a:r>
              <a:rPr lang="fi-FI" sz="1100" dirty="0" err="1" smtClean="0"/>
              <a:t>will</a:t>
            </a:r>
            <a:r>
              <a:rPr lang="fi-FI" sz="1100" dirty="0" smtClean="0"/>
              <a:t> </a:t>
            </a:r>
            <a:r>
              <a:rPr lang="fi-FI" sz="1100" dirty="0" err="1" smtClean="0"/>
              <a:t>cause</a:t>
            </a:r>
            <a:r>
              <a:rPr lang="fi-FI" sz="1100" dirty="0" smtClean="0"/>
              <a:t> a </a:t>
            </a:r>
            <a:r>
              <a:rPr lang="fi-FI" sz="1100" dirty="0" err="1" smtClean="0"/>
              <a:t>pressure</a:t>
            </a:r>
            <a:r>
              <a:rPr lang="fi-FI" sz="1100" dirty="0" smtClean="0"/>
              <a:t> </a:t>
            </a:r>
            <a:r>
              <a:rPr lang="fi-FI" sz="1100" dirty="0" err="1" smtClean="0"/>
              <a:t>drop</a:t>
            </a:r>
            <a:r>
              <a:rPr lang="fi-FI" sz="1100" dirty="0" smtClean="0"/>
              <a:t> and </a:t>
            </a:r>
            <a:r>
              <a:rPr lang="fi-FI" sz="1100" dirty="0" err="1" smtClean="0"/>
              <a:t>significant</a:t>
            </a:r>
            <a:r>
              <a:rPr lang="fi-FI" sz="1100" dirty="0" smtClean="0"/>
              <a:t> </a:t>
            </a:r>
            <a:r>
              <a:rPr lang="fi-FI" sz="1100" dirty="0" err="1" smtClean="0"/>
              <a:t>loss</a:t>
            </a:r>
            <a:r>
              <a:rPr lang="fi-FI" sz="1100" dirty="0" smtClean="0"/>
              <a:t> of </a:t>
            </a:r>
            <a:r>
              <a:rPr lang="fi-FI" sz="1100" dirty="0" err="1" smtClean="0"/>
              <a:t>sawing</a:t>
            </a:r>
            <a:r>
              <a:rPr lang="fi-FI" sz="1100" dirty="0" smtClean="0"/>
              <a:t> </a:t>
            </a:r>
            <a:r>
              <a:rPr lang="fi-FI" sz="1100" dirty="0" err="1" smtClean="0"/>
              <a:t>power</a:t>
            </a:r>
            <a:r>
              <a:rPr lang="fi-FI" sz="1100" dirty="0" smtClean="0"/>
              <a:t>.</a:t>
            </a:r>
          </a:p>
          <a:p>
            <a:pPr marL="228600" indent="-228600">
              <a:buFont typeface="+mj-lt"/>
              <a:buAutoNum type="arabicPeriod"/>
              <a:defRPr/>
            </a:pPr>
            <a:r>
              <a:rPr lang="fi-FI" sz="1100" dirty="0" err="1" smtClean="0"/>
              <a:t>Saw</a:t>
            </a:r>
            <a:r>
              <a:rPr lang="fi-FI" sz="1100" dirty="0" smtClean="0"/>
              <a:t> </a:t>
            </a:r>
            <a:r>
              <a:rPr lang="fi-FI" sz="1100" dirty="0" err="1" smtClean="0"/>
              <a:t>motor</a:t>
            </a:r>
            <a:r>
              <a:rPr lang="fi-FI" sz="1100" dirty="0" smtClean="0"/>
              <a:t> </a:t>
            </a:r>
            <a:r>
              <a:rPr lang="fi-FI" sz="1100" dirty="0" err="1" smtClean="0"/>
              <a:t>acceleration</a:t>
            </a:r>
            <a:r>
              <a:rPr lang="fi-FI" sz="1100" dirty="0" smtClean="0"/>
              <a:t> </a:t>
            </a:r>
            <a:r>
              <a:rPr lang="fi-FI" sz="1100" dirty="0" err="1" smtClean="0"/>
              <a:t>ramp</a:t>
            </a:r>
            <a:r>
              <a:rPr lang="fi-FI" sz="1100" dirty="0" smtClean="0"/>
              <a:t> 0 ms </a:t>
            </a:r>
            <a:r>
              <a:rPr lang="fi-FI" sz="1100" dirty="0" smtClean="0">
                <a:sym typeface="Wingdings" pitchFamily="2" charset="2"/>
              </a:rPr>
              <a:t></a:t>
            </a:r>
            <a:r>
              <a:rPr lang="fi-FI" sz="1100" dirty="0" smtClean="0"/>
              <a:t> </a:t>
            </a:r>
            <a:r>
              <a:rPr lang="fi-FI" sz="1100" dirty="0" err="1" smtClean="0"/>
              <a:t>saw</a:t>
            </a:r>
            <a:r>
              <a:rPr lang="fi-FI" sz="1100" dirty="0" smtClean="0"/>
              <a:t> </a:t>
            </a:r>
            <a:r>
              <a:rPr lang="fi-FI" sz="1100" dirty="0" err="1" smtClean="0"/>
              <a:t>chain</a:t>
            </a:r>
            <a:r>
              <a:rPr lang="fi-FI" sz="1100" dirty="0" smtClean="0"/>
              <a:t> </a:t>
            </a:r>
            <a:r>
              <a:rPr lang="fi-FI" sz="1100" dirty="0" err="1" smtClean="0"/>
              <a:t>rolling</a:t>
            </a:r>
            <a:r>
              <a:rPr lang="fi-FI" sz="1100" dirty="0" smtClean="0"/>
              <a:t> </a:t>
            </a:r>
            <a:r>
              <a:rPr lang="fi-FI" sz="1100" dirty="0" err="1" smtClean="0"/>
              <a:t>advance</a:t>
            </a:r>
            <a:r>
              <a:rPr lang="fi-FI" sz="1100" dirty="0" smtClean="0"/>
              <a:t> 10 -15˚</a:t>
            </a:r>
          </a:p>
          <a:p>
            <a:pPr marL="228600" indent="-228600">
              <a:buFont typeface="+mj-lt"/>
              <a:buAutoNum type="arabicPeriod"/>
              <a:defRPr/>
            </a:pPr>
            <a:r>
              <a:rPr lang="fi-FI" sz="1100" dirty="0" err="1" smtClean="0"/>
              <a:t>Saw</a:t>
            </a:r>
            <a:r>
              <a:rPr lang="fi-FI" sz="1100" dirty="0" smtClean="0"/>
              <a:t> </a:t>
            </a:r>
            <a:r>
              <a:rPr lang="fi-FI" sz="1100" dirty="0" err="1" smtClean="0"/>
              <a:t>motor</a:t>
            </a:r>
            <a:r>
              <a:rPr lang="fi-FI" sz="1100" dirty="0" smtClean="0"/>
              <a:t> </a:t>
            </a:r>
            <a:r>
              <a:rPr lang="fi-FI" sz="1100" dirty="0" err="1" smtClean="0"/>
              <a:t>acceleration</a:t>
            </a:r>
            <a:r>
              <a:rPr lang="fi-FI" sz="1100" dirty="0" smtClean="0"/>
              <a:t> </a:t>
            </a:r>
            <a:r>
              <a:rPr lang="fi-FI" sz="1100" dirty="0" err="1" smtClean="0"/>
              <a:t>ramp</a:t>
            </a:r>
            <a:r>
              <a:rPr lang="fi-FI" sz="1100" dirty="0" smtClean="0"/>
              <a:t> 100 - 200 ms </a:t>
            </a:r>
            <a:r>
              <a:rPr lang="fi-FI" sz="1100" dirty="0" smtClean="0">
                <a:sym typeface="Wingdings" pitchFamily="2" charset="2"/>
              </a:rPr>
              <a:t></a:t>
            </a:r>
            <a:r>
              <a:rPr lang="fi-FI" sz="1100" dirty="0" smtClean="0"/>
              <a:t> </a:t>
            </a:r>
            <a:r>
              <a:rPr lang="fi-FI" sz="1100" dirty="0" err="1" smtClean="0"/>
              <a:t>saw</a:t>
            </a:r>
            <a:r>
              <a:rPr lang="fi-FI" sz="1100" dirty="0" smtClean="0"/>
              <a:t> </a:t>
            </a:r>
            <a:r>
              <a:rPr lang="fi-FI" sz="1100" dirty="0" err="1" smtClean="0"/>
              <a:t>chain</a:t>
            </a:r>
            <a:r>
              <a:rPr lang="fi-FI" sz="1100" dirty="0" smtClean="0"/>
              <a:t> </a:t>
            </a:r>
            <a:r>
              <a:rPr lang="fi-FI" sz="1100" dirty="0" err="1" smtClean="0"/>
              <a:t>rolling</a:t>
            </a:r>
            <a:r>
              <a:rPr lang="fi-FI" sz="1100" dirty="0" smtClean="0"/>
              <a:t> </a:t>
            </a:r>
            <a:r>
              <a:rPr lang="fi-FI" sz="1100" dirty="0" err="1" smtClean="0"/>
              <a:t>advance</a:t>
            </a:r>
            <a:r>
              <a:rPr lang="fi-FI" sz="1100" dirty="0" smtClean="0"/>
              <a:t> 15 - 20˚</a:t>
            </a:r>
          </a:p>
          <a:p>
            <a:pPr marL="0" indent="0">
              <a:defRPr/>
            </a:pPr>
            <a:endParaRPr lang="fi-FI" sz="1100" dirty="0" smtClean="0"/>
          </a:p>
          <a:p>
            <a:pPr marL="0" indent="0">
              <a:defRPr/>
            </a:pPr>
            <a:r>
              <a:rPr lang="fi-FI" sz="1100" b="1" dirty="0" smtClean="0"/>
              <a:t>FELLING </a:t>
            </a:r>
            <a:r>
              <a:rPr lang="fi-FI" sz="1100" b="1" dirty="0" err="1" smtClean="0"/>
              <a:t>chain</a:t>
            </a:r>
            <a:r>
              <a:rPr lang="fi-FI" sz="1100" b="1" dirty="0" smtClean="0"/>
              <a:t> </a:t>
            </a:r>
            <a:r>
              <a:rPr lang="fi-FI" sz="1100" b="1" dirty="0" err="1" smtClean="0"/>
              <a:t>moves</a:t>
            </a:r>
            <a:r>
              <a:rPr lang="fi-FI" sz="1100" b="1" dirty="0" smtClean="0"/>
              <a:t> </a:t>
            </a:r>
            <a:r>
              <a:rPr lang="fi-FI" sz="1100" b="1" dirty="0" err="1" smtClean="0"/>
              <a:t>first</a:t>
            </a:r>
            <a:endParaRPr lang="fi-FI" sz="1100" b="1" dirty="0" smtClean="0"/>
          </a:p>
          <a:p>
            <a:pPr marL="0" indent="0">
              <a:buFontTx/>
              <a:buChar char="-"/>
              <a:defRPr/>
            </a:pPr>
            <a:r>
              <a:rPr lang="en-US" sz="1100" dirty="0" smtClean="0"/>
              <a:t> On sites with a lot of undergrowth, this option is recommended, because hitting the undergrowth with stopped chain may cause the starting saw chain to stall. Chain starts to rotate before the blade is pushed out </a:t>
            </a:r>
            <a:r>
              <a:rPr lang="en-US" sz="1100" dirty="0" smtClean="0">
                <a:sym typeface="Wingdings" pitchFamily="2" charset="2"/>
              </a:rPr>
              <a:t> it will go through the undergrowth better, without losing the chain</a:t>
            </a:r>
            <a:r>
              <a:rPr lang="en-US" sz="1100" dirty="0" smtClean="0"/>
              <a:t> </a:t>
            </a:r>
          </a:p>
          <a:p>
            <a:pPr marL="0" indent="0">
              <a:defRPr/>
            </a:pPr>
            <a:endParaRPr lang="fi-FI" sz="1100" dirty="0" smtClean="0"/>
          </a:p>
          <a:p>
            <a:pPr marL="0" indent="0">
              <a:defRPr/>
            </a:pPr>
            <a:r>
              <a:rPr lang="fi-FI" sz="1100" b="1" dirty="0" smtClean="0"/>
              <a:t>CUTTING </a:t>
            </a:r>
            <a:r>
              <a:rPr lang="fi-FI" sz="1100" b="1" dirty="0" err="1" smtClean="0"/>
              <a:t>saw</a:t>
            </a:r>
            <a:r>
              <a:rPr lang="fi-FI" sz="1100" b="1" dirty="0" smtClean="0"/>
              <a:t> </a:t>
            </a:r>
            <a:r>
              <a:rPr lang="fi-FI" sz="1100" b="1" dirty="0" err="1" smtClean="0"/>
              <a:t>bar</a:t>
            </a:r>
            <a:r>
              <a:rPr lang="fi-FI" sz="1100" b="1" dirty="0" smtClean="0"/>
              <a:t> </a:t>
            </a:r>
            <a:r>
              <a:rPr lang="fi-FI" sz="1100" b="1" dirty="0" err="1" smtClean="0"/>
              <a:t>moves</a:t>
            </a:r>
            <a:r>
              <a:rPr lang="fi-FI" sz="1100" b="1" dirty="0" smtClean="0"/>
              <a:t> </a:t>
            </a:r>
            <a:r>
              <a:rPr lang="fi-FI" sz="1100" b="1" dirty="0" err="1" smtClean="0"/>
              <a:t>first</a:t>
            </a:r>
            <a:endParaRPr lang="fi-FI" sz="1100" b="1" dirty="0" smtClean="0"/>
          </a:p>
          <a:p>
            <a:pPr marL="0" indent="0">
              <a:buFontTx/>
              <a:buChar char="-"/>
              <a:defRPr/>
            </a:pPr>
            <a:r>
              <a:rPr lang="en-US" sz="1100" dirty="0" smtClean="0"/>
              <a:t> With cutting, this setting should be used in almost all cases. The function is the same as with felling, but generally the advance can be a little bit smaller than in felling</a:t>
            </a:r>
          </a:p>
          <a:p>
            <a:pPr marL="228600" indent="-228600">
              <a:buFontTx/>
              <a:buAutoNum type="arabicPeriod"/>
              <a:defRPr/>
            </a:pPr>
            <a:r>
              <a:rPr lang="fi-FI" sz="1100" dirty="0" err="1" smtClean="0"/>
              <a:t>Saw</a:t>
            </a:r>
            <a:r>
              <a:rPr lang="fi-FI" sz="1100" dirty="0" smtClean="0"/>
              <a:t> </a:t>
            </a:r>
            <a:r>
              <a:rPr lang="fi-FI" sz="1100" dirty="0" err="1" smtClean="0"/>
              <a:t>motor</a:t>
            </a:r>
            <a:r>
              <a:rPr lang="fi-FI" sz="1100" dirty="0" smtClean="0"/>
              <a:t> </a:t>
            </a:r>
            <a:r>
              <a:rPr lang="fi-FI" sz="1100" dirty="0" err="1" smtClean="0"/>
              <a:t>acceleration</a:t>
            </a:r>
            <a:r>
              <a:rPr lang="fi-FI" sz="1100" dirty="0" smtClean="0"/>
              <a:t> </a:t>
            </a:r>
            <a:r>
              <a:rPr lang="fi-FI" sz="1100" dirty="0" err="1" smtClean="0"/>
              <a:t>ramp</a:t>
            </a:r>
            <a:r>
              <a:rPr lang="fi-FI" sz="1100" dirty="0" smtClean="0"/>
              <a:t> 0 ms </a:t>
            </a:r>
            <a:r>
              <a:rPr lang="fi-FI" sz="1100" dirty="0" smtClean="0">
                <a:sym typeface="Wingdings" pitchFamily="2" charset="2"/>
              </a:rPr>
              <a:t></a:t>
            </a:r>
            <a:r>
              <a:rPr lang="fi-FI" sz="1100" dirty="0" smtClean="0"/>
              <a:t> </a:t>
            </a:r>
            <a:r>
              <a:rPr lang="fi-FI" sz="1100" dirty="0" err="1" smtClean="0"/>
              <a:t>saw</a:t>
            </a:r>
            <a:r>
              <a:rPr lang="fi-FI" sz="1100" dirty="0" smtClean="0"/>
              <a:t> </a:t>
            </a:r>
            <a:r>
              <a:rPr lang="fi-FI" sz="1100" dirty="0" err="1" smtClean="0"/>
              <a:t>chain</a:t>
            </a:r>
            <a:r>
              <a:rPr lang="fi-FI" sz="1100" dirty="0" smtClean="0"/>
              <a:t> </a:t>
            </a:r>
            <a:r>
              <a:rPr lang="fi-FI" sz="1100" dirty="0" err="1" smtClean="0"/>
              <a:t>rolling</a:t>
            </a:r>
            <a:r>
              <a:rPr lang="fi-FI" sz="1100" dirty="0" smtClean="0"/>
              <a:t> </a:t>
            </a:r>
            <a:r>
              <a:rPr lang="fi-FI" sz="1100" dirty="0" err="1" smtClean="0"/>
              <a:t>advance</a:t>
            </a:r>
            <a:r>
              <a:rPr lang="fi-FI" sz="1100" dirty="0" smtClean="0"/>
              <a:t> 8 -15˚</a:t>
            </a:r>
          </a:p>
          <a:p>
            <a:pPr marL="228600" indent="-228600">
              <a:buFont typeface="+mj-lt"/>
              <a:buAutoNum type="arabicPeriod"/>
              <a:defRPr/>
            </a:pPr>
            <a:r>
              <a:rPr lang="fi-FI" sz="1100" dirty="0" err="1" smtClean="0"/>
              <a:t>Saw</a:t>
            </a:r>
            <a:r>
              <a:rPr lang="fi-FI" sz="1100" dirty="0" smtClean="0"/>
              <a:t> </a:t>
            </a:r>
            <a:r>
              <a:rPr lang="fi-FI" sz="1100" dirty="0" err="1" smtClean="0"/>
              <a:t>motor</a:t>
            </a:r>
            <a:r>
              <a:rPr lang="fi-FI" sz="1100" dirty="0" smtClean="0"/>
              <a:t> </a:t>
            </a:r>
            <a:r>
              <a:rPr lang="fi-FI" sz="1100" dirty="0" err="1" smtClean="0"/>
              <a:t>ascending</a:t>
            </a:r>
            <a:r>
              <a:rPr lang="fi-FI" sz="1100" dirty="0" smtClean="0"/>
              <a:t> </a:t>
            </a:r>
            <a:r>
              <a:rPr lang="fi-FI" sz="1100" dirty="0" err="1" smtClean="0"/>
              <a:t>ramp</a:t>
            </a:r>
            <a:r>
              <a:rPr lang="fi-FI" sz="1100" dirty="0" smtClean="0"/>
              <a:t> 100 - 200 ms </a:t>
            </a:r>
            <a:r>
              <a:rPr lang="fi-FI" sz="1100" dirty="0" smtClean="0">
                <a:sym typeface="Wingdings" pitchFamily="2" charset="2"/>
              </a:rPr>
              <a:t></a:t>
            </a:r>
            <a:r>
              <a:rPr lang="fi-FI" sz="1100" dirty="0" smtClean="0"/>
              <a:t> </a:t>
            </a:r>
            <a:r>
              <a:rPr lang="fi-FI" sz="1100" dirty="0" err="1" smtClean="0"/>
              <a:t>saw</a:t>
            </a:r>
            <a:r>
              <a:rPr lang="fi-FI" sz="1100" dirty="0" smtClean="0"/>
              <a:t> </a:t>
            </a:r>
            <a:r>
              <a:rPr lang="fi-FI" sz="1100" dirty="0" err="1" smtClean="0"/>
              <a:t>chain</a:t>
            </a:r>
            <a:r>
              <a:rPr lang="fi-FI" sz="1100" dirty="0" smtClean="0"/>
              <a:t> </a:t>
            </a:r>
            <a:r>
              <a:rPr lang="fi-FI" sz="1100" dirty="0" err="1" smtClean="0"/>
              <a:t>rolling</a:t>
            </a:r>
            <a:r>
              <a:rPr lang="fi-FI" sz="1100" dirty="0" smtClean="0"/>
              <a:t> </a:t>
            </a:r>
            <a:r>
              <a:rPr lang="fi-FI" sz="1100" dirty="0" err="1" smtClean="0"/>
              <a:t>advance</a:t>
            </a:r>
            <a:r>
              <a:rPr lang="fi-FI" sz="1100" dirty="0" smtClean="0"/>
              <a:t> 13 - 20˚</a:t>
            </a:r>
          </a:p>
          <a:p>
            <a:pPr marL="0" indent="0">
              <a:defRPr/>
            </a:pPr>
            <a:endParaRPr lang="fi-FI" sz="1100" b="1" dirty="0" smtClean="0"/>
          </a:p>
        </p:txBody>
      </p:sp>
      <p:pic>
        <p:nvPicPr>
          <p:cNvPr id="9220" name="Picture 2"/>
          <p:cNvPicPr>
            <a:picLocks noGrp="1" noChangeAspect="1" noChangeArrowheads="1"/>
          </p:cNvPicPr>
          <p:nvPr>
            <p:ph sz="half" idx="2"/>
          </p:nvPr>
        </p:nvPicPr>
        <p:blipFill>
          <a:blip r:embed="rId2" cstate="print"/>
          <a:srcRect/>
          <a:stretch>
            <a:fillRect/>
          </a:stretch>
        </p:blipFill>
        <p:spPr>
          <a:xfrm>
            <a:off x="5076825" y="2060575"/>
            <a:ext cx="3810000" cy="267811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395288" y="188913"/>
            <a:ext cx="8062912" cy="1143000"/>
          </a:xfrm>
        </p:spPr>
        <p:txBody>
          <a:bodyPr/>
          <a:lstStyle/>
          <a:p>
            <a:r>
              <a:rPr lang="fi-FI" smtClean="0"/>
              <a:t>Saw automation</a:t>
            </a:r>
          </a:p>
        </p:txBody>
      </p:sp>
      <p:sp>
        <p:nvSpPr>
          <p:cNvPr id="10243" name="Content Placeholder 4"/>
          <p:cNvSpPr>
            <a:spLocks noGrp="1"/>
          </p:cNvSpPr>
          <p:nvPr>
            <p:ph sz="half" idx="1"/>
          </p:nvPr>
        </p:nvSpPr>
        <p:spPr>
          <a:xfrm>
            <a:off x="395288" y="1125538"/>
            <a:ext cx="4100512" cy="4465637"/>
          </a:xfrm>
        </p:spPr>
        <p:txBody>
          <a:bodyPr/>
          <a:lstStyle/>
          <a:p>
            <a:pPr marL="0" indent="0"/>
            <a:endParaRPr lang="fi-FI" sz="1200" smtClean="0"/>
          </a:p>
          <a:p>
            <a:pPr marL="0" indent="0"/>
            <a:r>
              <a:rPr lang="fi-FI" sz="1200" smtClean="0"/>
              <a:t>Settings </a:t>
            </a:r>
            <a:r>
              <a:rPr lang="fi-FI" sz="1200" smtClean="0">
                <a:sym typeface="Wingdings" pitchFamily="2" charset="2"/>
              </a:rPr>
              <a:t> D</a:t>
            </a:r>
            <a:r>
              <a:rPr lang="fi-FI" sz="1200" smtClean="0"/>
              <a:t>river  specific </a:t>
            </a:r>
            <a:r>
              <a:rPr lang="fi-FI" sz="1200" smtClean="0">
                <a:sym typeface="Wingdings" pitchFamily="2" charset="2"/>
              </a:rPr>
              <a:t> A</a:t>
            </a:r>
            <a:r>
              <a:rPr lang="fi-FI" sz="1200" smtClean="0"/>
              <a:t>utomation</a:t>
            </a:r>
          </a:p>
          <a:p>
            <a:pPr marL="0" indent="0"/>
            <a:endParaRPr lang="fi-FI" sz="1100" smtClean="0"/>
          </a:p>
          <a:p>
            <a:pPr marL="0" indent="0"/>
            <a:r>
              <a:rPr lang="fi-FI" sz="1100" b="1" smtClean="0"/>
              <a:t>Feeding backwards after cut [cm]</a:t>
            </a:r>
          </a:p>
          <a:p>
            <a:pPr marL="0" indent="0">
              <a:buFontTx/>
              <a:buChar char="-"/>
            </a:pPr>
            <a:r>
              <a:rPr lang="fi-FI" sz="1100" smtClean="0"/>
              <a:t>The harvester head reverses automatically after cut sawing. Can be used when cutting very curvy trees. Using this function may hurt the measuring accuracy, so don’t use it unless absolutely needed.</a:t>
            </a:r>
          </a:p>
          <a:p>
            <a:pPr marL="0" indent="0">
              <a:buFontTx/>
              <a:buChar char="-"/>
            </a:pPr>
            <a:endParaRPr lang="fi-FI" sz="1100" smtClean="0"/>
          </a:p>
          <a:p>
            <a:pPr marL="0" indent="0"/>
            <a:r>
              <a:rPr lang="fi-FI" sz="1100" b="1" smtClean="0"/>
              <a:t>Blade out delay (Stump spraying) [ms]</a:t>
            </a:r>
            <a:endParaRPr lang="fi-FI" sz="1100" smtClean="0"/>
          </a:p>
          <a:p>
            <a:pPr marL="0" indent="0">
              <a:buFontTx/>
              <a:buChar char="-"/>
            </a:pPr>
            <a:r>
              <a:rPr lang="fi-FI" sz="1100" smtClean="0"/>
              <a:t>This function is used when stump spraying is used, so that the stump treatment system has enough time to pump the liquid to the sawbar.</a:t>
            </a:r>
          </a:p>
          <a:p>
            <a:pPr marL="0" indent="0"/>
            <a:endParaRPr lang="fi-FI" sz="1100" smtClean="0"/>
          </a:p>
          <a:p>
            <a:pPr marL="0" indent="0"/>
            <a:endParaRPr lang="fi-FI" sz="1100" smtClean="0"/>
          </a:p>
        </p:txBody>
      </p:sp>
      <p:pic>
        <p:nvPicPr>
          <p:cNvPr id="10244" name="Picture 3"/>
          <p:cNvPicPr>
            <a:picLocks noGrp="1" noChangeAspect="1" noChangeArrowheads="1"/>
          </p:cNvPicPr>
          <p:nvPr>
            <p:ph sz="half" idx="2"/>
          </p:nvPr>
        </p:nvPicPr>
        <p:blipFill>
          <a:blip r:embed="rId2" cstate="print"/>
          <a:srcRect/>
          <a:stretch>
            <a:fillRect/>
          </a:stretch>
        </p:blipFill>
        <p:spPr>
          <a:xfrm>
            <a:off x="4643438" y="1412875"/>
            <a:ext cx="3810000" cy="25669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395288" y="188913"/>
            <a:ext cx="8062912" cy="1143000"/>
          </a:xfrm>
        </p:spPr>
        <p:txBody>
          <a:bodyPr/>
          <a:lstStyle/>
          <a:p>
            <a:r>
              <a:rPr lang="fi-FI" smtClean="0"/>
              <a:t>Saw automation</a:t>
            </a:r>
          </a:p>
        </p:txBody>
      </p:sp>
      <p:sp>
        <p:nvSpPr>
          <p:cNvPr id="4099" name="Content Placeholder 4"/>
          <p:cNvSpPr>
            <a:spLocks noGrp="1"/>
          </p:cNvSpPr>
          <p:nvPr>
            <p:ph sz="half" idx="1"/>
          </p:nvPr>
        </p:nvSpPr>
        <p:spPr>
          <a:xfrm>
            <a:off x="395288" y="1125538"/>
            <a:ext cx="4100512" cy="4465637"/>
          </a:xfrm>
        </p:spPr>
        <p:txBody>
          <a:bodyPr/>
          <a:lstStyle/>
          <a:p>
            <a:pPr marL="0" indent="0">
              <a:defRPr/>
            </a:pPr>
            <a:r>
              <a:rPr lang="fi-FI" sz="1200" dirty="0" err="1" smtClean="0"/>
              <a:t>Settings</a:t>
            </a:r>
            <a:r>
              <a:rPr lang="fi-FI" sz="1200" dirty="0" smtClean="0"/>
              <a:t> </a:t>
            </a:r>
            <a:r>
              <a:rPr lang="fi-FI" sz="1200" dirty="0" smtClean="0">
                <a:sym typeface="Wingdings" pitchFamily="2" charset="2"/>
              </a:rPr>
              <a:t> </a:t>
            </a:r>
            <a:r>
              <a:rPr lang="fi-FI" sz="1200" dirty="0" err="1" smtClean="0">
                <a:sym typeface="Wingdings" pitchFamily="2" charset="2"/>
              </a:rPr>
              <a:t>D</a:t>
            </a:r>
            <a:r>
              <a:rPr lang="fi-FI" sz="1200" dirty="0" err="1" smtClean="0"/>
              <a:t>river</a:t>
            </a:r>
            <a:r>
              <a:rPr lang="fi-FI" sz="1200" dirty="0" smtClean="0"/>
              <a:t>  </a:t>
            </a:r>
            <a:r>
              <a:rPr lang="fi-FI" sz="1200" dirty="0" err="1" smtClean="0"/>
              <a:t>specific</a:t>
            </a:r>
            <a:r>
              <a:rPr lang="fi-FI" sz="1200" dirty="0" smtClean="0"/>
              <a:t> </a:t>
            </a:r>
            <a:r>
              <a:rPr lang="fi-FI" sz="1200" dirty="0" smtClean="0">
                <a:sym typeface="Wingdings" pitchFamily="2" charset="2"/>
              </a:rPr>
              <a:t> </a:t>
            </a:r>
            <a:r>
              <a:rPr lang="fi-FI" sz="1200" dirty="0" err="1" smtClean="0">
                <a:sym typeface="Wingdings" pitchFamily="2" charset="2"/>
              </a:rPr>
              <a:t>A</a:t>
            </a:r>
            <a:r>
              <a:rPr lang="fi-FI" sz="1200" dirty="0" err="1" smtClean="0"/>
              <a:t>utomation</a:t>
            </a:r>
            <a:endParaRPr lang="fi-FI" sz="1200" dirty="0" smtClean="0"/>
          </a:p>
          <a:p>
            <a:pPr marL="0" indent="0">
              <a:defRPr/>
            </a:pPr>
            <a:endParaRPr lang="fi-FI" sz="1100" dirty="0" smtClean="0"/>
          </a:p>
          <a:p>
            <a:pPr marL="0" indent="0">
              <a:defRPr/>
            </a:pPr>
            <a:r>
              <a:rPr lang="fi-FI" sz="1100" b="1" dirty="0" err="1" smtClean="0"/>
              <a:t>Sawbar</a:t>
            </a:r>
            <a:r>
              <a:rPr lang="fi-FI" sz="1100" b="1" dirty="0" smtClean="0"/>
              <a:t> </a:t>
            </a:r>
            <a:r>
              <a:rPr lang="fi-FI" sz="1100" b="1" dirty="0" err="1" smtClean="0"/>
              <a:t>return</a:t>
            </a:r>
            <a:r>
              <a:rPr lang="fi-FI" sz="1100" b="1" dirty="0" smtClean="0"/>
              <a:t> </a:t>
            </a:r>
            <a:r>
              <a:rPr lang="fi-FI" sz="1100" b="1" dirty="0" err="1" smtClean="0"/>
              <a:t>advance</a:t>
            </a:r>
            <a:r>
              <a:rPr lang="fi-FI" sz="1100" b="1" dirty="0" smtClean="0"/>
              <a:t> [˚]</a:t>
            </a:r>
            <a:endParaRPr lang="fi-FI" sz="1100" dirty="0" smtClean="0">
              <a:solidFill>
                <a:srgbClr val="FF0000"/>
              </a:solidFill>
            </a:endParaRPr>
          </a:p>
          <a:p>
            <a:pPr marL="0" indent="0">
              <a:defRPr/>
            </a:pPr>
            <a:r>
              <a:rPr lang="fi-FI" sz="1100" dirty="0" err="1" smtClean="0"/>
              <a:t>How</a:t>
            </a:r>
            <a:r>
              <a:rPr lang="fi-FI" sz="1100" dirty="0" smtClean="0"/>
              <a:t> </a:t>
            </a:r>
            <a:r>
              <a:rPr lang="fi-FI" sz="1100" dirty="0" err="1" smtClean="0"/>
              <a:t>many</a:t>
            </a:r>
            <a:r>
              <a:rPr lang="fi-FI" sz="1100" dirty="0" smtClean="0"/>
              <a:t> </a:t>
            </a:r>
            <a:r>
              <a:rPr lang="fi-FI" sz="1100" dirty="0" err="1" smtClean="0"/>
              <a:t>degrees</a:t>
            </a:r>
            <a:r>
              <a:rPr lang="fi-FI" sz="1100" dirty="0" smtClean="0"/>
              <a:t> </a:t>
            </a:r>
            <a:r>
              <a:rPr lang="fi-FI" sz="1100" dirty="0" err="1" smtClean="0"/>
              <a:t>before</a:t>
            </a:r>
            <a:r>
              <a:rPr lang="fi-FI" sz="1100" dirty="0" smtClean="0"/>
              <a:t> the </a:t>
            </a:r>
            <a:r>
              <a:rPr lang="fi-FI" sz="1100" dirty="0" err="1" smtClean="0"/>
              <a:t>saw</a:t>
            </a:r>
            <a:r>
              <a:rPr lang="fi-FI" sz="1100" dirty="0" smtClean="0"/>
              <a:t> </a:t>
            </a:r>
            <a:r>
              <a:rPr lang="fi-FI" sz="1100" dirty="0" err="1" smtClean="0"/>
              <a:t>reaches</a:t>
            </a:r>
            <a:r>
              <a:rPr lang="fi-FI" sz="1100" dirty="0" smtClean="0"/>
              <a:t> the </a:t>
            </a:r>
            <a:r>
              <a:rPr lang="fi-FI" sz="1100" dirty="0" err="1" smtClean="0"/>
              <a:t>saw</a:t>
            </a:r>
            <a:r>
              <a:rPr lang="fi-FI" sz="1100" dirty="0" smtClean="0"/>
              <a:t> </a:t>
            </a:r>
            <a:r>
              <a:rPr lang="fi-FI" sz="1100" dirty="0" err="1" smtClean="0"/>
              <a:t>control</a:t>
            </a:r>
            <a:r>
              <a:rPr lang="fi-FI" sz="1100" dirty="0" smtClean="0"/>
              <a:t>, the </a:t>
            </a:r>
            <a:r>
              <a:rPr lang="fi-FI" sz="1100" dirty="0" err="1" smtClean="0"/>
              <a:t>blade</a:t>
            </a:r>
            <a:r>
              <a:rPr lang="fi-FI" sz="1100" dirty="0" smtClean="0"/>
              <a:t> out </a:t>
            </a:r>
            <a:r>
              <a:rPr lang="fi-FI" sz="1100" dirty="0" err="1" smtClean="0"/>
              <a:t>pressure</a:t>
            </a:r>
            <a:r>
              <a:rPr lang="fi-FI" sz="1100" dirty="0" smtClean="0"/>
              <a:t> is </a:t>
            </a:r>
            <a:r>
              <a:rPr lang="fi-FI" sz="1100" dirty="0" err="1" smtClean="0"/>
              <a:t>turned</a:t>
            </a:r>
            <a:r>
              <a:rPr lang="fi-FI" sz="1100" dirty="0" smtClean="0"/>
              <a:t> </a:t>
            </a:r>
            <a:r>
              <a:rPr lang="fi-FI" sz="1100" dirty="0" err="1" smtClean="0"/>
              <a:t>off</a:t>
            </a:r>
            <a:r>
              <a:rPr lang="fi-FI" sz="1100" dirty="0" smtClean="0"/>
              <a:t>. </a:t>
            </a:r>
          </a:p>
          <a:p>
            <a:pPr marL="0" indent="0">
              <a:buFont typeface="Arial" pitchFamily="34" charset="0"/>
              <a:buChar char="•"/>
              <a:defRPr/>
            </a:pPr>
            <a:r>
              <a:rPr lang="fi-FI" sz="1100" dirty="0" smtClean="0"/>
              <a:t> </a:t>
            </a:r>
            <a:r>
              <a:rPr lang="fi-FI" sz="1100" dirty="0" err="1" smtClean="0"/>
              <a:t>With</a:t>
            </a:r>
            <a:r>
              <a:rPr lang="fi-FI" sz="1100" dirty="0" smtClean="0"/>
              <a:t> </a:t>
            </a:r>
            <a:r>
              <a:rPr lang="fi-FI" sz="1100" dirty="0" err="1" smtClean="0"/>
              <a:t>high</a:t>
            </a:r>
            <a:r>
              <a:rPr lang="fi-FI" sz="1100" dirty="0" smtClean="0"/>
              <a:t> </a:t>
            </a:r>
            <a:r>
              <a:rPr lang="fi-FI" sz="1100" dirty="0" err="1" smtClean="0"/>
              <a:t>blade</a:t>
            </a:r>
            <a:r>
              <a:rPr lang="fi-FI" sz="1100" dirty="0" smtClean="0"/>
              <a:t> out </a:t>
            </a:r>
            <a:r>
              <a:rPr lang="fi-FI" sz="1100" dirty="0" err="1" smtClean="0"/>
              <a:t>pressure</a:t>
            </a:r>
            <a:r>
              <a:rPr lang="fi-FI" sz="1100" dirty="0" smtClean="0"/>
              <a:t> </a:t>
            </a:r>
            <a:r>
              <a:rPr lang="fi-FI" sz="1100" dirty="0" err="1" smtClean="0"/>
              <a:t>settings</a:t>
            </a:r>
            <a:r>
              <a:rPr lang="fi-FI" sz="1100" dirty="0" smtClean="0"/>
              <a:t>, the </a:t>
            </a:r>
            <a:r>
              <a:rPr lang="fi-FI" sz="1100" dirty="0" err="1" smtClean="0"/>
              <a:t>value</a:t>
            </a:r>
            <a:r>
              <a:rPr lang="fi-FI" sz="1100" dirty="0" smtClean="0"/>
              <a:t> </a:t>
            </a:r>
            <a:r>
              <a:rPr lang="fi-FI" sz="1100" dirty="0" err="1" smtClean="0"/>
              <a:t>must</a:t>
            </a:r>
            <a:r>
              <a:rPr lang="fi-FI" sz="1100" dirty="0" smtClean="0"/>
              <a:t> </a:t>
            </a:r>
            <a:r>
              <a:rPr lang="fi-FI" sz="1100" dirty="0" err="1" smtClean="0"/>
              <a:t>be</a:t>
            </a:r>
            <a:r>
              <a:rPr lang="fi-FI" sz="1100" dirty="0" smtClean="0"/>
              <a:t> </a:t>
            </a:r>
            <a:r>
              <a:rPr lang="fi-FI" sz="1100" dirty="0" err="1" smtClean="0"/>
              <a:t>higher</a:t>
            </a:r>
            <a:r>
              <a:rPr lang="fi-FI" sz="1100" dirty="0" smtClean="0"/>
              <a:t>. </a:t>
            </a:r>
          </a:p>
          <a:p>
            <a:pPr marL="0" indent="0">
              <a:buFont typeface="Arial" pitchFamily="34" charset="0"/>
              <a:buChar char="•"/>
              <a:defRPr/>
            </a:pPr>
            <a:r>
              <a:rPr lang="fi-FI" sz="1100" dirty="0" smtClean="0"/>
              <a:t> </a:t>
            </a:r>
            <a:r>
              <a:rPr lang="fi-FI" sz="1100" dirty="0" err="1" smtClean="0"/>
              <a:t>If</a:t>
            </a:r>
            <a:r>
              <a:rPr lang="fi-FI" sz="1100" dirty="0" smtClean="0"/>
              <a:t> the </a:t>
            </a:r>
            <a:r>
              <a:rPr lang="fi-FI" sz="1100" dirty="0" err="1" smtClean="0"/>
              <a:t>blade</a:t>
            </a:r>
            <a:r>
              <a:rPr lang="fi-FI" sz="1100" dirty="0" smtClean="0"/>
              <a:t> out </a:t>
            </a:r>
            <a:r>
              <a:rPr lang="fi-FI" sz="1100" dirty="0" err="1" smtClean="0"/>
              <a:t>pressure</a:t>
            </a:r>
            <a:r>
              <a:rPr lang="fi-FI" sz="1100" dirty="0" smtClean="0"/>
              <a:t> is </a:t>
            </a:r>
            <a:r>
              <a:rPr lang="fi-FI" sz="1100" dirty="0" err="1" smtClean="0"/>
              <a:t>too</a:t>
            </a:r>
            <a:r>
              <a:rPr lang="fi-FI" sz="1100" dirty="0" smtClean="0"/>
              <a:t> </a:t>
            </a:r>
            <a:r>
              <a:rPr lang="fi-FI" sz="1100" dirty="0" err="1" smtClean="0"/>
              <a:t>high</a:t>
            </a:r>
            <a:r>
              <a:rPr lang="fi-FI" sz="1100" dirty="0" smtClean="0"/>
              <a:t>, just </a:t>
            </a:r>
            <a:r>
              <a:rPr lang="fi-FI" sz="1100" dirty="0" err="1" smtClean="0"/>
              <a:t>increasing</a:t>
            </a:r>
            <a:r>
              <a:rPr lang="fi-FI" sz="1100" dirty="0" smtClean="0"/>
              <a:t> </a:t>
            </a:r>
            <a:r>
              <a:rPr lang="fi-FI" sz="1100" dirty="0" err="1" smtClean="0"/>
              <a:t>this</a:t>
            </a:r>
            <a:r>
              <a:rPr lang="fi-FI" sz="1100" dirty="0" smtClean="0"/>
              <a:t> </a:t>
            </a:r>
            <a:r>
              <a:rPr lang="fi-FI" sz="1100" dirty="0" err="1" smtClean="0"/>
              <a:t>value</a:t>
            </a:r>
            <a:r>
              <a:rPr lang="fi-FI" sz="1100" dirty="0" smtClean="0"/>
              <a:t> </a:t>
            </a:r>
            <a:r>
              <a:rPr lang="fi-FI" sz="1100" dirty="0" err="1" smtClean="0"/>
              <a:t>too</a:t>
            </a:r>
            <a:r>
              <a:rPr lang="fi-FI" sz="1100" dirty="0" smtClean="0"/>
              <a:t> </a:t>
            </a:r>
            <a:r>
              <a:rPr lang="fi-FI" sz="1100" dirty="0" err="1" smtClean="0"/>
              <a:t>much</a:t>
            </a:r>
            <a:r>
              <a:rPr lang="fi-FI" sz="1100" dirty="0" smtClean="0"/>
              <a:t> </a:t>
            </a:r>
            <a:r>
              <a:rPr lang="fi-FI" sz="1100" dirty="0" err="1" smtClean="0"/>
              <a:t>won’t</a:t>
            </a:r>
            <a:r>
              <a:rPr lang="fi-FI" sz="1100" dirty="0" smtClean="0"/>
              <a:t> help. The </a:t>
            </a:r>
            <a:r>
              <a:rPr lang="fi-FI" sz="1100" dirty="0" err="1" smtClean="0"/>
              <a:t>saw</a:t>
            </a:r>
            <a:r>
              <a:rPr lang="fi-FI" sz="1100" dirty="0" smtClean="0"/>
              <a:t> </a:t>
            </a:r>
            <a:r>
              <a:rPr lang="fi-FI" sz="1100" dirty="0" err="1" smtClean="0"/>
              <a:t>bar</a:t>
            </a:r>
            <a:r>
              <a:rPr lang="fi-FI" sz="1100" dirty="0" smtClean="0"/>
              <a:t> out </a:t>
            </a:r>
            <a:r>
              <a:rPr lang="fi-FI" sz="1100" dirty="0" err="1" smtClean="0"/>
              <a:t>pressure</a:t>
            </a:r>
            <a:r>
              <a:rPr lang="fi-FI" sz="1100" dirty="0" smtClean="0"/>
              <a:t> </a:t>
            </a:r>
            <a:r>
              <a:rPr lang="fi-FI" sz="1100" dirty="0" err="1" smtClean="0"/>
              <a:t>has</a:t>
            </a:r>
            <a:r>
              <a:rPr lang="fi-FI" sz="1100" dirty="0" smtClean="0"/>
              <a:t> to </a:t>
            </a:r>
            <a:r>
              <a:rPr lang="fi-FI" sz="1100" dirty="0" err="1" smtClean="0"/>
              <a:t>be</a:t>
            </a:r>
            <a:r>
              <a:rPr lang="fi-FI" sz="1100" dirty="0" smtClean="0"/>
              <a:t> </a:t>
            </a:r>
            <a:r>
              <a:rPr lang="fi-FI" sz="1100" dirty="0" err="1" smtClean="0"/>
              <a:t>lowered</a:t>
            </a:r>
            <a:endParaRPr lang="fi-FI" sz="1100" dirty="0" smtClean="0"/>
          </a:p>
          <a:p>
            <a:pPr marL="0" indent="0">
              <a:buFont typeface="Arial" pitchFamily="34" charset="0"/>
              <a:buChar char="•"/>
              <a:defRPr/>
            </a:pPr>
            <a:r>
              <a:rPr lang="fi-FI" sz="1100" dirty="0" smtClean="0"/>
              <a:t> </a:t>
            </a:r>
            <a:r>
              <a:rPr lang="fi-FI" sz="1100" dirty="0" err="1" smtClean="0"/>
              <a:t>Adjust</a:t>
            </a:r>
            <a:r>
              <a:rPr lang="fi-FI" sz="1100" dirty="0" smtClean="0"/>
              <a:t> </a:t>
            </a:r>
            <a:r>
              <a:rPr lang="fi-FI" sz="1100" dirty="0" err="1" smtClean="0"/>
              <a:t>oversawing</a:t>
            </a:r>
            <a:r>
              <a:rPr lang="fi-FI" sz="1100" dirty="0" smtClean="0"/>
              <a:t>, </a:t>
            </a:r>
            <a:r>
              <a:rPr lang="fi-FI" sz="1100" dirty="0" err="1" smtClean="0"/>
              <a:t>if</a:t>
            </a:r>
            <a:r>
              <a:rPr lang="fi-FI" sz="1100" dirty="0" smtClean="0"/>
              <a:t> </a:t>
            </a:r>
            <a:r>
              <a:rPr lang="fi-FI" sz="1100" dirty="0" err="1" smtClean="0"/>
              <a:t>needed</a:t>
            </a:r>
            <a:r>
              <a:rPr lang="fi-FI" sz="1100" dirty="0" smtClean="0"/>
              <a:t> on </a:t>
            </a:r>
            <a:r>
              <a:rPr lang="fi-FI" sz="1100" dirty="0" err="1" smtClean="0"/>
              <a:t>curvy</a:t>
            </a:r>
            <a:r>
              <a:rPr lang="fi-FI" sz="1100" dirty="0" smtClean="0"/>
              <a:t> </a:t>
            </a:r>
            <a:r>
              <a:rPr lang="fi-FI" sz="1100" dirty="0" err="1" smtClean="0"/>
              <a:t>trees</a:t>
            </a:r>
            <a:r>
              <a:rPr lang="fi-FI" sz="1100" dirty="0" smtClean="0"/>
              <a:t>. </a:t>
            </a:r>
          </a:p>
          <a:p>
            <a:pPr marL="0" indent="0">
              <a:defRPr/>
            </a:pPr>
            <a:endParaRPr lang="fi-FI" sz="1100" dirty="0" smtClean="0">
              <a:solidFill>
                <a:srgbClr val="FF0000"/>
              </a:solidFill>
            </a:endParaRPr>
          </a:p>
          <a:p>
            <a:pPr marL="0" indent="0">
              <a:defRPr/>
            </a:pPr>
            <a:r>
              <a:rPr lang="fi-FI" sz="1100" b="1" dirty="0" smtClean="0"/>
              <a:t>CT </a:t>
            </a:r>
            <a:r>
              <a:rPr lang="fi-FI" sz="1100" b="1" dirty="0" err="1" smtClean="0"/>
              <a:t>-tensioner</a:t>
            </a:r>
            <a:endParaRPr lang="fi-FI" sz="1100" b="1" dirty="0" smtClean="0"/>
          </a:p>
          <a:p>
            <a:pPr marL="228600" indent="-228600">
              <a:buFont typeface="+mj-lt"/>
              <a:buAutoNum type="arabicPeriod"/>
              <a:defRPr/>
            </a:pPr>
            <a:r>
              <a:rPr lang="fi-FI" sz="1100" dirty="0" err="1" smtClean="0"/>
              <a:t>With</a:t>
            </a:r>
            <a:r>
              <a:rPr lang="fi-FI" sz="1100" dirty="0" smtClean="0"/>
              <a:t> </a:t>
            </a:r>
            <a:r>
              <a:rPr lang="fi-FI" sz="1100" dirty="0" err="1" smtClean="0"/>
              <a:t>settings</a:t>
            </a:r>
            <a:r>
              <a:rPr lang="fi-FI" sz="1100" dirty="0" smtClean="0"/>
              <a:t> 0 – 1 </a:t>
            </a:r>
            <a:r>
              <a:rPr lang="fi-FI" sz="1100" dirty="0" err="1" smtClean="0"/>
              <a:t>controlling</a:t>
            </a:r>
            <a:r>
              <a:rPr lang="fi-FI" sz="1100" dirty="0" smtClean="0"/>
              <a:t> </a:t>
            </a:r>
            <a:r>
              <a:rPr lang="fi-FI" sz="1100" dirty="0" err="1" smtClean="0"/>
              <a:t>oversawing</a:t>
            </a:r>
            <a:r>
              <a:rPr lang="fi-FI" sz="1100" dirty="0" smtClean="0"/>
              <a:t> </a:t>
            </a:r>
            <a:r>
              <a:rPr lang="fi-FI" sz="1100" dirty="0" err="1" smtClean="0"/>
              <a:t>may</a:t>
            </a:r>
            <a:r>
              <a:rPr lang="fi-FI" sz="1100" dirty="0" smtClean="0"/>
              <a:t> </a:t>
            </a:r>
            <a:r>
              <a:rPr lang="fi-FI" sz="1100" dirty="0" err="1" smtClean="0"/>
              <a:t>be</a:t>
            </a:r>
            <a:r>
              <a:rPr lang="fi-FI" sz="1100" dirty="0" smtClean="0"/>
              <a:t> </a:t>
            </a:r>
            <a:r>
              <a:rPr lang="fi-FI" sz="1100" dirty="0" err="1" smtClean="0"/>
              <a:t>difficult</a:t>
            </a:r>
            <a:endParaRPr lang="fi-FI" sz="1100" dirty="0" smtClean="0"/>
          </a:p>
          <a:p>
            <a:pPr marL="228600" indent="-228600">
              <a:buFont typeface="+mj-lt"/>
              <a:buAutoNum type="arabicPeriod"/>
              <a:defRPr/>
            </a:pPr>
            <a:r>
              <a:rPr lang="en-US" sz="1100" dirty="0" smtClean="0"/>
              <a:t>With settings 2 – 3 the best function</a:t>
            </a:r>
          </a:p>
          <a:p>
            <a:pPr marL="228600" indent="-228600">
              <a:buFont typeface="+mj-lt"/>
              <a:buAutoNum type="arabicPeriod"/>
              <a:defRPr/>
            </a:pPr>
            <a:r>
              <a:rPr lang="en-US" sz="1100" dirty="0" smtClean="0"/>
              <a:t>If the </a:t>
            </a:r>
            <a:r>
              <a:rPr lang="en-US" sz="1100" dirty="0" err="1" smtClean="0"/>
              <a:t>sawbar</a:t>
            </a:r>
            <a:r>
              <a:rPr lang="en-US" sz="1100" dirty="0" smtClean="0"/>
              <a:t> out power is more than 50%, and  </a:t>
            </a:r>
            <a:r>
              <a:rPr lang="en-US" sz="1100" dirty="0" err="1" smtClean="0"/>
              <a:t>sawbar</a:t>
            </a:r>
            <a:r>
              <a:rPr lang="en-US" sz="1100" dirty="0" smtClean="0"/>
              <a:t> return advance value ​is 5 or more, double </a:t>
            </a:r>
            <a:r>
              <a:rPr lang="en-US" sz="1100" dirty="0" err="1" smtClean="0"/>
              <a:t>sawings</a:t>
            </a:r>
            <a:r>
              <a:rPr lang="en-US" sz="1100" dirty="0" smtClean="0"/>
              <a:t> may be caused</a:t>
            </a:r>
            <a:endParaRPr lang="fi-FI" sz="1100" dirty="0" smtClean="0"/>
          </a:p>
          <a:p>
            <a:pPr marL="0" indent="0">
              <a:defRPr/>
            </a:pPr>
            <a:endParaRPr lang="fi-FI" sz="1100" dirty="0" smtClean="0"/>
          </a:p>
          <a:p>
            <a:pPr marL="0" indent="0">
              <a:defRPr/>
            </a:pPr>
            <a:r>
              <a:rPr lang="fi-FI" sz="1100" b="1" dirty="0" smtClean="0"/>
              <a:t>CT + </a:t>
            </a:r>
            <a:r>
              <a:rPr lang="fi-FI" sz="1100" b="1" dirty="0" err="1" smtClean="0"/>
              <a:t>-tensioner</a:t>
            </a:r>
            <a:endParaRPr lang="en-US" sz="1100" dirty="0" smtClean="0"/>
          </a:p>
          <a:p>
            <a:pPr marL="228600" indent="-228600">
              <a:buFontTx/>
              <a:buAutoNum type="arabicPeriod"/>
              <a:defRPr/>
            </a:pPr>
            <a:r>
              <a:rPr lang="fi-FI" sz="1100" dirty="0" err="1" smtClean="0"/>
              <a:t>With</a:t>
            </a:r>
            <a:r>
              <a:rPr lang="fi-FI" sz="1100" dirty="0" smtClean="0"/>
              <a:t> </a:t>
            </a:r>
            <a:r>
              <a:rPr lang="fi-FI" sz="1100" dirty="0" err="1" smtClean="0"/>
              <a:t>settings</a:t>
            </a:r>
            <a:r>
              <a:rPr lang="fi-FI" sz="1100" dirty="0" smtClean="0"/>
              <a:t> 0 – 1 </a:t>
            </a:r>
            <a:r>
              <a:rPr lang="fi-FI" sz="1100" dirty="0" err="1" smtClean="0"/>
              <a:t>controlling</a:t>
            </a:r>
            <a:r>
              <a:rPr lang="fi-FI" sz="1100" dirty="0" smtClean="0"/>
              <a:t> </a:t>
            </a:r>
            <a:r>
              <a:rPr lang="fi-FI" sz="1100" dirty="0" err="1" smtClean="0"/>
              <a:t>oversawing</a:t>
            </a:r>
            <a:r>
              <a:rPr lang="fi-FI" sz="1100" dirty="0" smtClean="0"/>
              <a:t> </a:t>
            </a:r>
            <a:r>
              <a:rPr lang="fi-FI" sz="1100" dirty="0" err="1" smtClean="0"/>
              <a:t>may</a:t>
            </a:r>
            <a:r>
              <a:rPr lang="fi-FI" sz="1100" dirty="0" smtClean="0"/>
              <a:t> </a:t>
            </a:r>
            <a:r>
              <a:rPr lang="fi-FI" sz="1100" dirty="0" err="1" smtClean="0"/>
              <a:t>be</a:t>
            </a:r>
            <a:r>
              <a:rPr lang="fi-FI" sz="1100" dirty="0" smtClean="0"/>
              <a:t> </a:t>
            </a:r>
            <a:r>
              <a:rPr lang="fi-FI" sz="1100" dirty="0" err="1" smtClean="0"/>
              <a:t>difficult</a:t>
            </a:r>
            <a:endParaRPr lang="fi-FI" sz="1100" dirty="0" smtClean="0"/>
          </a:p>
          <a:p>
            <a:pPr marL="228600" indent="-228600">
              <a:buFont typeface="+mj-lt"/>
              <a:buAutoNum type="arabicPeriod"/>
              <a:defRPr/>
            </a:pPr>
            <a:r>
              <a:rPr lang="en-US" sz="1100" dirty="0" smtClean="0"/>
              <a:t>With settings 2 – 5 the best function</a:t>
            </a:r>
          </a:p>
          <a:p>
            <a:pPr marL="228600" indent="-228600">
              <a:buFont typeface="+mj-lt"/>
              <a:buAutoNum type="arabicPeriod"/>
              <a:defRPr/>
            </a:pPr>
            <a:r>
              <a:rPr lang="en-US" sz="1100" dirty="0" smtClean="0"/>
              <a:t>If the </a:t>
            </a:r>
            <a:r>
              <a:rPr lang="en-US" sz="1100" dirty="0" err="1" smtClean="0"/>
              <a:t>sawbar</a:t>
            </a:r>
            <a:r>
              <a:rPr lang="en-US" sz="1100" dirty="0" smtClean="0"/>
              <a:t> out power is more than 50%, and  </a:t>
            </a:r>
            <a:r>
              <a:rPr lang="en-US" sz="1100" dirty="0" err="1" smtClean="0"/>
              <a:t>sawbar</a:t>
            </a:r>
            <a:r>
              <a:rPr lang="en-US" sz="1100" dirty="0" smtClean="0"/>
              <a:t> return advance values ​​is 5 or more, double </a:t>
            </a:r>
            <a:r>
              <a:rPr lang="en-US" sz="1100" dirty="0" err="1" smtClean="0"/>
              <a:t>sawings</a:t>
            </a:r>
            <a:r>
              <a:rPr lang="en-US" sz="1100" dirty="0" smtClean="0"/>
              <a:t> may be caused</a:t>
            </a:r>
            <a:endParaRPr lang="fi-FI" sz="1100" dirty="0" smtClean="0"/>
          </a:p>
        </p:txBody>
      </p:sp>
      <p:pic>
        <p:nvPicPr>
          <p:cNvPr id="11268" name="Picture 3"/>
          <p:cNvPicPr>
            <a:picLocks noGrp="1" noChangeAspect="1" noChangeArrowheads="1"/>
          </p:cNvPicPr>
          <p:nvPr>
            <p:ph sz="half" idx="2"/>
          </p:nvPr>
        </p:nvPicPr>
        <p:blipFill>
          <a:blip r:embed="rId2" cstate="print"/>
          <a:srcRect/>
          <a:stretch>
            <a:fillRect/>
          </a:stretch>
        </p:blipFill>
        <p:spPr>
          <a:xfrm>
            <a:off x="4643438" y="1412875"/>
            <a:ext cx="3810000" cy="256698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nsse powerpoint template 2010">
  <a:themeElements>
    <a:clrScheme name="">
      <a:dk1>
        <a:srgbClr val="000000"/>
      </a:dk1>
      <a:lt1>
        <a:srgbClr val="FFFFFF"/>
      </a:lt1>
      <a:dk2>
        <a:srgbClr val="000000"/>
      </a:dk2>
      <a:lt2>
        <a:srgbClr val="808080"/>
      </a:lt2>
      <a:accent1>
        <a:srgbClr val="FFD400"/>
      </a:accent1>
      <a:accent2>
        <a:srgbClr val="A4A7A6"/>
      </a:accent2>
      <a:accent3>
        <a:srgbClr val="FFFFFF"/>
      </a:accent3>
      <a:accent4>
        <a:srgbClr val="000000"/>
      </a:accent4>
      <a:accent5>
        <a:srgbClr val="FFE6AA"/>
      </a:accent5>
      <a:accent6>
        <a:srgbClr val="949796"/>
      </a:accent6>
      <a:hlink>
        <a:srgbClr val="767878"/>
      </a:hlink>
      <a:folHlink>
        <a:srgbClr val="4F5150"/>
      </a:folHlink>
    </a:clrScheme>
    <a:fontScheme name="Blank Presentatio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F9C81B"/>
        </a:accent1>
        <a:accent2>
          <a:srgbClr val="333399"/>
        </a:accent2>
        <a:accent3>
          <a:srgbClr val="FFFFFF"/>
        </a:accent3>
        <a:accent4>
          <a:srgbClr val="000000"/>
        </a:accent4>
        <a:accent5>
          <a:srgbClr val="FBE0AB"/>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F9C81B"/>
        </a:accent1>
        <a:accent2>
          <a:srgbClr val="A4A7A6"/>
        </a:accent2>
        <a:accent3>
          <a:srgbClr val="FFFFFF"/>
        </a:accent3>
        <a:accent4>
          <a:srgbClr val="000000"/>
        </a:accent4>
        <a:accent5>
          <a:srgbClr val="FBE0AB"/>
        </a:accent5>
        <a:accent6>
          <a:srgbClr val="949796"/>
        </a:accent6>
        <a:hlink>
          <a:srgbClr val="767878"/>
        </a:hlink>
        <a:folHlink>
          <a:srgbClr val="4F51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DEAF026BD1A1642BF1E7110EC47FFA6" ma:contentTypeVersion="0" ma:contentTypeDescription="Luo uusi asiakirja." ma:contentTypeScope="" ma:versionID="cdd5614cd424af83ca56afecf3add9be">
  <xsd:schema xmlns:xsd="http://www.w3.org/2001/XMLSchema" xmlns:p="http://schemas.microsoft.com/office/2006/metadata/properties" targetNamespace="http://schemas.microsoft.com/office/2006/metadata/properties" ma:root="true" ma:fieldsID="cc9d933d584b39c56330772647b3c6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ma:readOnly="tru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5C3BD94-2227-4968-87FE-82E06501D0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0D736C8-C8D4-4F84-81AF-97BD9470121A}">
  <ds:schemaRefs>
    <ds:schemaRef ds:uri="http://schemas.microsoft.com/sharepoint/v3/contenttype/forms"/>
  </ds:schemaRefs>
</ds:datastoreItem>
</file>

<file path=customXml/itemProps3.xml><?xml version="1.0" encoding="utf-8"?>
<ds:datastoreItem xmlns:ds="http://schemas.openxmlformats.org/officeDocument/2006/customXml" ds:itemID="{C2E37D49-67F8-4F8A-92C5-9CC5DDF21FC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57</TotalTime>
  <Words>6944</Words>
  <Application>Microsoft Office PowerPoint</Application>
  <PresentationFormat>On-screen Show (4:3)</PresentationFormat>
  <Paragraphs>872</Paragraphs>
  <Slides>66</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ＭＳ Ｐゴシック</vt:lpstr>
      <vt:lpstr>Arial Black</vt:lpstr>
      <vt:lpstr>Times</vt:lpstr>
      <vt:lpstr>Wingdings</vt:lpstr>
      <vt:lpstr>Ponsse powerpoint template 2010</vt:lpstr>
      <vt:lpstr>H-series harvester heads Adusting considerations</vt:lpstr>
      <vt:lpstr>Adjusting considerations</vt:lpstr>
      <vt:lpstr>Considerations on adjusting</vt:lpstr>
      <vt:lpstr>Considerations on adjusting</vt:lpstr>
      <vt:lpstr>Saw</vt:lpstr>
      <vt:lpstr>Saw automation</vt:lpstr>
      <vt:lpstr>Saw automation </vt:lpstr>
      <vt:lpstr>Saw automation</vt:lpstr>
      <vt:lpstr>Saw automation</vt:lpstr>
      <vt:lpstr>Saw chain rolling advance  </vt:lpstr>
      <vt:lpstr>Braking control level </vt:lpstr>
      <vt:lpstr>Saw – Felling settings</vt:lpstr>
      <vt:lpstr>Sawbar feeding force CT Adjustment (per mille) of saw feed power - Cutting </vt:lpstr>
      <vt:lpstr>Sawbar feeding force CT+ Sawbar feed speed optimization - Felling </vt:lpstr>
      <vt:lpstr>Pressure changes on felling</vt:lpstr>
      <vt:lpstr>Grabbing the tree</vt:lpstr>
      <vt:lpstr>Felling automatics</vt:lpstr>
      <vt:lpstr>Saw – Cutting settings</vt:lpstr>
      <vt:lpstr>Saw automation</vt:lpstr>
      <vt:lpstr>Saw automation</vt:lpstr>
      <vt:lpstr>Saw automation</vt:lpstr>
      <vt:lpstr>Sawbar feeding force CT   Adjustment (per mille) of saw feed power - Cutting  </vt:lpstr>
      <vt:lpstr>Sawbar feeding force CT   Adjustment (per mille) of saw feed power - Cutting  </vt:lpstr>
      <vt:lpstr>Sawbar feeding force CT+  Sawbar feed speed optimization - cutting</vt:lpstr>
      <vt:lpstr>Tilt</vt:lpstr>
      <vt:lpstr>Harvester head up</vt:lpstr>
      <vt:lpstr>Harvester head down</vt:lpstr>
      <vt:lpstr>Tilt automatics</vt:lpstr>
      <vt:lpstr>Feeding and length drive</vt:lpstr>
      <vt:lpstr>Feeding</vt:lpstr>
      <vt:lpstr>Feeding</vt:lpstr>
      <vt:lpstr>Feeding</vt:lpstr>
      <vt:lpstr>Feeding</vt:lpstr>
      <vt:lpstr>Feeding</vt:lpstr>
      <vt:lpstr>Feeding</vt:lpstr>
      <vt:lpstr>Feeding – length drive</vt:lpstr>
      <vt:lpstr>Feeding – length drive</vt:lpstr>
      <vt:lpstr>Feeding – length drive</vt:lpstr>
      <vt:lpstr>Feeding – adaptive length drive</vt:lpstr>
      <vt:lpstr>Adaptive length drive</vt:lpstr>
      <vt:lpstr>Adaptive length drive Control current to feeding</vt:lpstr>
      <vt:lpstr>Adaptive length drive</vt:lpstr>
      <vt:lpstr>Adaptive length drive</vt:lpstr>
      <vt:lpstr>Adaptive length drive</vt:lpstr>
      <vt:lpstr>Adaptive length drive</vt:lpstr>
      <vt:lpstr>Delimbing and knives</vt:lpstr>
      <vt:lpstr>Delimbing</vt:lpstr>
      <vt:lpstr>Delimbing</vt:lpstr>
      <vt:lpstr>Delimbing</vt:lpstr>
      <vt:lpstr>Delimbing</vt:lpstr>
      <vt:lpstr>Delimbing</vt:lpstr>
      <vt:lpstr>Delimbing</vt:lpstr>
      <vt:lpstr>Delimbing</vt:lpstr>
      <vt:lpstr>Delimbing</vt:lpstr>
      <vt:lpstr>Delimbing</vt:lpstr>
      <vt:lpstr>Delimbing</vt:lpstr>
      <vt:lpstr>Delimbing</vt:lpstr>
      <vt:lpstr>Delimbing</vt:lpstr>
      <vt:lpstr>Delimbing</vt:lpstr>
      <vt:lpstr>Delimbing</vt:lpstr>
      <vt:lpstr>Equipment</vt:lpstr>
      <vt:lpstr>Color marking</vt:lpstr>
      <vt:lpstr>Stump treatment</vt:lpstr>
      <vt:lpstr>Stump treatment</vt:lpstr>
      <vt:lpstr>Stump treatment</vt:lpstr>
      <vt:lpstr>A logger’s best friend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jukkahe</dc:creator>
  <cp:lastModifiedBy>Work</cp:lastModifiedBy>
  <cp:revision>23</cp:revision>
  <dcterms:created xsi:type="dcterms:W3CDTF">2010-11-16T11:48:21Z</dcterms:created>
  <dcterms:modified xsi:type="dcterms:W3CDTF">2020-01-21T13:16:20Z</dcterms:modified>
</cp:coreProperties>
</file>