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81" r:id="rId5"/>
    <p:sldId id="260" r:id="rId6"/>
    <p:sldId id="282" r:id="rId7"/>
    <p:sldId id="261" r:id="rId8"/>
    <p:sldId id="283" r:id="rId9"/>
    <p:sldId id="266" r:id="rId10"/>
    <p:sldId id="284" r:id="rId11"/>
    <p:sldId id="268" r:id="rId12"/>
    <p:sldId id="269" r:id="rId13"/>
    <p:sldId id="285" r:id="rId14"/>
    <p:sldId id="272" r:id="rId15"/>
    <p:sldId id="273" r:id="rId16"/>
    <p:sldId id="274" r:id="rId17"/>
    <p:sldId id="275" r:id="rId18"/>
    <p:sldId id="276" r:id="rId19"/>
    <p:sldId id="280" r:id="rId20"/>
    <p:sldId id="286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08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emy Jones" userId="2281b6926a3fe027" providerId="LiveId" clId="{B728BD4A-7077-4A3A-A49F-99B038C29297}"/>
    <pc:docChg chg="undo custSel addSld delSld modSld">
      <pc:chgData name="Jeremy Jones" userId="2281b6926a3fe027" providerId="LiveId" clId="{B728BD4A-7077-4A3A-A49F-99B038C29297}" dt="2019-09-19T18:50:48.965" v="4361" actId="20577"/>
      <pc:docMkLst>
        <pc:docMk/>
      </pc:docMkLst>
      <pc:sldChg chg="modSp">
        <pc:chgData name="Jeremy Jones" userId="2281b6926a3fe027" providerId="LiveId" clId="{B728BD4A-7077-4A3A-A49F-99B038C29297}" dt="2019-09-18T22:37:13.532" v="2505" actId="1076"/>
        <pc:sldMkLst>
          <pc:docMk/>
          <pc:sldMk cId="2701992363" sldId="256"/>
        </pc:sldMkLst>
        <pc:spChg chg="mod">
          <ac:chgData name="Jeremy Jones" userId="2281b6926a3fe027" providerId="LiveId" clId="{B728BD4A-7077-4A3A-A49F-99B038C29297}" dt="2019-09-18T22:37:13.532" v="2505" actId="1076"/>
          <ac:spMkLst>
            <pc:docMk/>
            <pc:sldMk cId="2701992363" sldId="256"/>
            <ac:spMk id="4" creationId="{6152C47E-04C4-4937-B968-5523FA277F15}"/>
          </ac:spMkLst>
        </pc:spChg>
      </pc:sldChg>
      <pc:sldChg chg="del">
        <pc:chgData name="Jeremy Jones" userId="2281b6926a3fe027" providerId="LiveId" clId="{B728BD4A-7077-4A3A-A49F-99B038C29297}" dt="2019-09-18T15:14:21.066" v="1476" actId="2696"/>
        <pc:sldMkLst>
          <pc:docMk/>
          <pc:sldMk cId="1930116182" sldId="257"/>
        </pc:sldMkLst>
      </pc:sldChg>
      <pc:sldChg chg="addSp delSp modSp add">
        <pc:chgData name="Jeremy Jones" userId="2281b6926a3fe027" providerId="LiveId" clId="{B728BD4A-7077-4A3A-A49F-99B038C29297}" dt="2019-09-18T22:37:37.437" v="2523" actId="20577"/>
        <pc:sldMkLst>
          <pc:docMk/>
          <pc:sldMk cId="574529200" sldId="258"/>
        </pc:sldMkLst>
        <pc:spChg chg="mod">
          <ac:chgData name="Jeremy Jones" userId="2281b6926a3fe027" providerId="LiveId" clId="{B728BD4A-7077-4A3A-A49F-99B038C29297}" dt="2019-09-18T22:37:37.437" v="2523" actId="20577"/>
          <ac:spMkLst>
            <pc:docMk/>
            <pc:sldMk cId="574529200" sldId="258"/>
            <ac:spMk id="2" creationId="{FC4612B0-0BF6-4098-8E04-BE20FCB32347}"/>
          </ac:spMkLst>
        </pc:spChg>
        <pc:spChg chg="mod">
          <ac:chgData name="Jeremy Jones" userId="2281b6926a3fe027" providerId="LiveId" clId="{B728BD4A-7077-4A3A-A49F-99B038C29297}" dt="2019-09-18T10:54:27.437" v="131" actId="20577"/>
          <ac:spMkLst>
            <pc:docMk/>
            <pc:sldMk cId="574529200" sldId="258"/>
            <ac:spMk id="3" creationId="{C33C0DF5-439F-4351-B9B2-32A2E39498CB}"/>
          </ac:spMkLst>
        </pc:spChg>
        <pc:spChg chg="del">
          <ac:chgData name="Jeremy Jones" userId="2281b6926a3fe027" providerId="LiveId" clId="{B728BD4A-7077-4A3A-A49F-99B038C29297}" dt="2019-09-18T10:54:55.571" v="132" actId="931"/>
          <ac:spMkLst>
            <pc:docMk/>
            <pc:sldMk cId="574529200" sldId="258"/>
            <ac:spMk id="4" creationId="{2E8B5C45-1061-450A-BF28-D799DF9B2939}"/>
          </ac:spMkLst>
        </pc:spChg>
        <pc:spChg chg="add mod">
          <ac:chgData name="Jeremy Jones" userId="2281b6926a3fe027" providerId="LiveId" clId="{B728BD4A-7077-4A3A-A49F-99B038C29297}" dt="2019-09-18T10:55:20.458" v="187" actId="20577"/>
          <ac:spMkLst>
            <pc:docMk/>
            <pc:sldMk cId="574529200" sldId="258"/>
            <ac:spMk id="7" creationId="{EDF0F94C-0BF1-4A25-9CA0-48585F6CF5C8}"/>
          </ac:spMkLst>
        </pc:spChg>
        <pc:picChg chg="add mod">
          <ac:chgData name="Jeremy Jones" userId="2281b6926a3fe027" providerId="LiveId" clId="{B728BD4A-7077-4A3A-A49F-99B038C29297}" dt="2019-09-18T10:55:13.986" v="135" actId="14100"/>
          <ac:picMkLst>
            <pc:docMk/>
            <pc:sldMk cId="574529200" sldId="258"/>
            <ac:picMk id="6" creationId="{1D964CF8-578A-4DF3-A825-DE441584ACE9}"/>
          </ac:picMkLst>
        </pc:picChg>
      </pc:sldChg>
      <pc:sldChg chg="modSp add">
        <pc:chgData name="Jeremy Jones" userId="2281b6926a3fe027" providerId="LiveId" clId="{B728BD4A-7077-4A3A-A49F-99B038C29297}" dt="2019-09-18T11:08:13.060" v="602" actId="20577"/>
        <pc:sldMkLst>
          <pc:docMk/>
          <pc:sldMk cId="3832151609" sldId="259"/>
        </pc:sldMkLst>
        <pc:spChg chg="mod">
          <ac:chgData name="Jeremy Jones" userId="2281b6926a3fe027" providerId="LiveId" clId="{B728BD4A-7077-4A3A-A49F-99B038C29297}" dt="2019-09-18T11:03:36.410" v="222" actId="20577"/>
          <ac:spMkLst>
            <pc:docMk/>
            <pc:sldMk cId="3832151609" sldId="259"/>
            <ac:spMk id="2" creationId="{E3974F82-E255-4E8A-9564-7CBED201D35D}"/>
          </ac:spMkLst>
        </pc:spChg>
        <pc:spChg chg="mod">
          <ac:chgData name="Jeremy Jones" userId="2281b6926a3fe027" providerId="LiveId" clId="{B728BD4A-7077-4A3A-A49F-99B038C29297}" dt="2019-09-18T11:04:26.503" v="242" actId="255"/>
          <ac:spMkLst>
            <pc:docMk/>
            <pc:sldMk cId="3832151609" sldId="259"/>
            <ac:spMk id="3" creationId="{923F1F34-6F46-4BDC-AE49-1601EFFE20DA}"/>
          </ac:spMkLst>
        </pc:spChg>
        <pc:spChg chg="mod">
          <ac:chgData name="Jeremy Jones" userId="2281b6926a3fe027" providerId="LiveId" clId="{B728BD4A-7077-4A3A-A49F-99B038C29297}" dt="2019-09-18T11:06:13.117" v="391" actId="20577"/>
          <ac:spMkLst>
            <pc:docMk/>
            <pc:sldMk cId="3832151609" sldId="259"/>
            <ac:spMk id="4" creationId="{46E865D2-DADD-4F45-A7A0-714C98851B31}"/>
          </ac:spMkLst>
        </pc:spChg>
        <pc:spChg chg="mod">
          <ac:chgData name="Jeremy Jones" userId="2281b6926a3fe027" providerId="LiveId" clId="{B728BD4A-7077-4A3A-A49F-99B038C29297}" dt="2019-09-18T11:04:16.520" v="241" actId="20577"/>
          <ac:spMkLst>
            <pc:docMk/>
            <pc:sldMk cId="3832151609" sldId="259"/>
            <ac:spMk id="5" creationId="{43CE8E95-6A45-45BA-86F4-079EA6C38953}"/>
          </ac:spMkLst>
        </pc:spChg>
        <pc:spChg chg="mod">
          <ac:chgData name="Jeremy Jones" userId="2281b6926a3fe027" providerId="LiveId" clId="{B728BD4A-7077-4A3A-A49F-99B038C29297}" dt="2019-09-18T11:08:13.060" v="602" actId="20577"/>
          <ac:spMkLst>
            <pc:docMk/>
            <pc:sldMk cId="3832151609" sldId="259"/>
            <ac:spMk id="6" creationId="{8EBCD643-FF3B-423C-B9F6-E23F589B22F4}"/>
          </ac:spMkLst>
        </pc:spChg>
      </pc:sldChg>
      <pc:sldChg chg="modSp add">
        <pc:chgData name="Jeremy Jones" userId="2281b6926a3fe027" providerId="LiveId" clId="{B728BD4A-7077-4A3A-A49F-99B038C29297}" dt="2019-09-18T11:13:13.296" v="998" actId="20577"/>
        <pc:sldMkLst>
          <pc:docMk/>
          <pc:sldMk cId="4165736370" sldId="260"/>
        </pc:sldMkLst>
        <pc:spChg chg="mod">
          <ac:chgData name="Jeremy Jones" userId="2281b6926a3fe027" providerId="LiveId" clId="{B728BD4A-7077-4A3A-A49F-99B038C29297}" dt="2019-09-18T11:08:31.549" v="620" actId="20577"/>
          <ac:spMkLst>
            <pc:docMk/>
            <pc:sldMk cId="4165736370" sldId="260"/>
            <ac:spMk id="2" creationId="{0E8D3077-80A7-45E0-BA8F-0CA2878B4B52}"/>
          </ac:spMkLst>
        </pc:spChg>
        <pc:spChg chg="mod">
          <ac:chgData name="Jeremy Jones" userId="2281b6926a3fe027" providerId="LiveId" clId="{B728BD4A-7077-4A3A-A49F-99B038C29297}" dt="2019-09-18T11:08:56.751" v="633" actId="20577"/>
          <ac:spMkLst>
            <pc:docMk/>
            <pc:sldMk cId="4165736370" sldId="260"/>
            <ac:spMk id="3" creationId="{11F8D6F8-508A-4728-8C0D-EE18BBB9C62A}"/>
          </ac:spMkLst>
        </pc:spChg>
        <pc:spChg chg="mod">
          <ac:chgData name="Jeremy Jones" userId="2281b6926a3fe027" providerId="LiveId" clId="{B728BD4A-7077-4A3A-A49F-99B038C29297}" dt="2019-09-18T11:10:46.725" v="776" actId="20577"/>
          <ac:spMkLst>
            <pc:docMk/>
            <pc:sldMk cId="4165736370" sldId="260"/>
            <ac:spMk id="4" creationId="{85CA48D5-2709-4516-BFA7-CF99F5B74DC4}"/>
          </ac:spMkLst>
        </pc:spChg>
        <pc:spChg chg="mod">
          <ac:chgData name="Jeremy Jones" userId="2281b6926a3fe027" providerId="LiveId" clId="{B728BD4A-7077-4A3A-A49F-99B038C29297}" dt="2019-09-18T11:09:25.671" v="665" actId="20577"/>
          <ac:spMkLst>
            <pc:docMk/>
            <pc:sldMk cId="4165736370" sldId="260"/>
            <ac:spMk id="5" creationId="{5E71CE10-DC49-47D7-9787-0EA45B2A5C43}"/>
          </ac:spMkLst>
        </pc:spChg>
        <pc:spChg chg="mod">
          <ac:chgData name="Jeremy Jones" userId="2281b6926a3fe027" providerId="LiveId" clId="{B728BD4A-7077-4A3A-A49F-99B038C29297}" dt="2019-09-18T11:13:13.296" v="998" actId="20577"/>
          <ac:spMkLst>
            <pc:docMk/>
            <pc:sldMk cId="4165736370" sldId="260"/>
            <ac:spMk id="6" creationId="{D1D2A13F-ED52-43AA-A273-2DA385C62537}"/>
          </ac:spMkLst>
        </pc:spChg>
      </pc:sldChg>
      <pc:sldChg chg="modSp add modAnim">
        <pc:chgData name="Jeremy Jones" userId="2281b6926a3fe027" providerId="LiveId" clId="{B728BD4A-7077-4A3A-A49F-99B038C29297}" dt="2019-09-18T22:39:21.477" v="2526"/>
        <pc:sldMkLst>
          <pc:docMk/>
          <pc:sldMk cId="152221991" sldId="261"/>
        </pc:sldMkLst>
        <pc:spChg chg="mod">
          <ac:chgData name="Jeremy Jones" userId="2281b6926a3fe027" providerId="LiveId" clId="{B728BD4A-7077-4A3A-A49F-99B038C29297}" dt="2019-09-18T11:13:38.612" v="1020" actId="20577"/>
          <ac:spMkLst>
            <pc:docMk/>
            <pc:sldMk cId="152221991" sldId="261"/>
            <ac:spMk id="2" creationId="{577EE198-0510-4194-9465-78B6BCDD40FB}"/>
          </ac:spMkLst>
        </pc:spChg>
        <pc:spChg chg="mod">
          <ac:chgData name="Jeremy Jones" userId="2281b6926a3fe027" providerId="LiveId" clId="{B728BD4A-7077-4A3A-A49F-99B038C29297}" dt="2019-09-18T11:13:54.991" v="1040" actId="20577"/>
          <ac:spMkLst>
            <pc:docMk/>
            <pc:sldMk cId="152221991" sldId="261"/>
            <ac:spMk id="3" creationId="{E170E77F-A010-44D8-8088-83FBDE1A3A72}"/>
          </ac:spMkLst>
        </pc:spChg>
        <pc:spChg chg="mod">
          <ac:chgData name="Jeremy Jones" userId="2281b6926a3fe027" providerId="LiveId" clId="{B728BD4A-7077-4A3A-A49F-99B038C29297}" dt="2019-09-18T11:16:08.270" v="1236" actId="20577"/>
          <ac:spMkLst>
            <pc:docMk/>
            <pc:sldMk cId="152221991" sldId="261"/>
            <ac:spMk id="4" creationId="{E7D421A0-D34C-4623-8E56-CF29F92E12CC}"/>
          </ac:spMkLst>
        </pc:spChg>
        <pc:spChg chg="mod">
          <ac:chgData name="Jeremy Jones" userId="2281b6926a3fe027" providerId="LiveId" clId="{B728BD4A-7077-4A3A-A49F-99B038C29297}" dt="2019-09-18T11:14:13.861" v="1060" actId="20577"/>
          <ac:spMkLst>
            <pc:docMk/>
            <pc:sldMk cId="152221991" sldId="261"/>
            <ac:spMk id="5" creationId="{E03C645E-12A4-4356-A49F-803B760F4EDC}"/>
          </ac:spMkLst>
        </pc:spChg>
        <pc:spChg chg="mod">
          <ac:chgData name="Jeremy Jones" userId="2281b6926a3fe027" providerId="LiveId" clId="{B728BD4A-7077-4A3A-A49F-99B038C29297}" dt="2019-09-18T11:18:16.601" v="1450" actId="20577"/>
          <ac:spMkLst>
            <pc:docMk/>
            <pc:sldMk cId="152221991" sldId="261"/>
            <ac:spMk id="6" creationId="{E74E7B6A-9FCD-4428-AE0B-6016858B5474}"/>
          </ac:spMkLst>
        </pc:spChg>
        <pc:picChg chg="mod">
          <ac:chgData name="Jeremy Jones" userId="2281b6926a3fe027" providerId="LiveId" clId="{B728BD4A-7077-4A3A-A49F-99B038C29297}" dt="2019-09-18T22:39:21.477" v="2526"/>
          <ac:picMkLst>
            <pc:docMk/>
            <pc:sldMk cId="152221991" sldId="261"/>
            <ac:picMk id="7" creationId="{A5092ABF-566D-4F0F-A28B-213191C02D37}"/>
          </ac:picMkLst>
        </pc:picChg>
      </pc:sldChg>
      <pc:sldChg chg="addSp delSp modSp add del">
        <pc:chgData name="Jeremy Jones" userId="2281b6926a3fe027" providerId="LiveId" clId="{B728BD4A-7077-4A3A-A49F-99B038C29297}" dt="2019-09-18T16:52:54.728" v="1486" actId="2696"/>
        <pc:sldMkLst>
          <pc:docMk/>
          <pc:sldMk cId="1895300155" sldId="262"/>
        </pc:sldMkLst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2" creationId="{AE8361D2-E9BC-478E-88B3-242859EB6417}"/>
          </ac:spMkLst>
        </pc:spChg>
        <pc:spChg chg="add del mod">
          <ac:chgData name="Jeremy Jones" userId="2281b6926a3fe027" providerId="LiveId" clId="{B728BD4A-7077-4A3A-A49F-99B038C29297}" dt="2019-09-18T15:10:26.741" v="1473"/>
          <ac:spMkLst>
            <pc:docMk/>
            <pc:sldMk cId="1895300155" sldId="262"/>
            <ac:spMk id="2" creationId="{C7B13BB6-C46D-4EF4-92A4-9673F680E173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3" creationId="{62D59FB1-9EA7-41CD-869C-18102D63F093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4" creationId="{1D7D87B6-5598-4427-87EE-65969251AA11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5" creationId="{64CA8E0D-5C8E-4C9F-A4AB-210E26C513BA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6" creationId="{C9D90BAE-4B8D-4CCF-942A-E31903424076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7" creationId="{9199736D-67E2-408C-B8E0-C5F6C6C379AF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8" creationId="{B613CFF8-9708-4BB3-B67E-2BFB5745C644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9" creationId="{0B90660F-F37D-47F8-8DEE-2A288E8FEAC2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10" creationId="{4BEDFCD5-6A0E-411C-9762-021ED013CED2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11" creationId="{15179129-C0C7-4CC5-AFA0-B17DB027F7B0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12" creationId="{CC687190-5EA2-4BE7-B915-0597234A4315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13" creationId="{C0B9C200-6E5C-4B67-8395-60999DADA2A4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14" creationId="{6DE124A2-B199-4C42-8DEF-DF0C53CD1260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15" creationId="{CB29983C-00F7-400B-9481-EAD847C12D72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16" creationId="{C1D361C2-B347-412D-BFEE-6B17BBDA2134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17" creationId="{094CBBBE-CC3D-4D7C-BA11-91E76D980665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18" creationId="{321DB2AA-CF2A-4083-9620-015600299FBA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19" creationId="{7B5947C6-BC0A-479D-8B2A-967B56098001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20" creationId="{3FD7E480-D94A-4605-AAFB-4B099B205AD7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21" creationId="{007CA8C9-8AE2-49B6-BD97-BC9564EAE0BB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22" creationId="{13B4A8A3-495C-48E3-9633-682CF73A2A1A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23" creationId="{E6BF80D6-650C-48B2-A99E-289B1E3E282E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24" creationId="{E7ECA9E0-B2C8-48CD-9EAF-C2D9EE20B6D1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25" creationId="{33205BE0-5CE4-4322-8D8B-A56D481D4915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26" creationId="{45E7D7FD-0AF0-4795-907E-5C87138FF1C4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27" creationId="{D7CC8FA7-EAE3-4639-84C4-BA816D6F6904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28" creationId="{3BEF9636-7107-4D0E-884B-2D5D9F73C2E9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29" creationId="{820BF065-9F11-424E-8980-D773D1C378B2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30" creationId="{2F717759-A635-4035-A48E-05E70C6F34F3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31" creationId="{8783C894-C2A7-43C7-A195-BA37DAD1844A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32" creationId="{549CF5DB-7B23-4F9F-871F-EC0B0F0BFE62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33" creationId="{14D6C193-F60F-4F10-9BDC-6D738FD28209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34" creationId="{30EABDC2-6D1E-4BA7-8659-9B84E89579DE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35" creationId="{4CCDF296-448F-4259-966F-92DC102F6DEB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36" creationId="{A99BA3C3-FC0A-4C25-89DA-36AE910D6A84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37" creationId="{ADC23879-3448-4E63-A9B2-87C3B30E51BF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38" creationId="{419A743C-9B8D-47E2-AB29-8FAC73C8C6E7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39" creationId="{C8C6FA26-4675-4259-9885-0A60C2201D4F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40" creationId="{07FBCE2A-662A-44BE-8BED-7454A86EFB93}"/>
          </ac:spMkLst>
        </pc:spChg>
        <pc:spChg chg="add del">
          <ac:chgData name="Jeremy Jones" userId="2281b6926a3fe027" providerId="LiveId" clId="{B728BD4A-7077-4A3A-A49F-99B038C29297}" dt="2019-09-18T15:14:03.030" v="1475"/>
          <ac:spMkLst>
            <pc:docMk/>
            <pc:sldMk cId="1895300155" sldId="262"/>
            <ac:spMk id="41" creationId="{11736390-130B-4A62-8B17-117A26BC7539}"/>
          </ac:spMkLst>
        </pc:spChg>
        <pc:graphicFrameChg chg="add mod">
          <ac:chgData name="Jeremy Jones" userId="2281b6926a3fe027" providerId="LiveId" clId="{B728BD4A-7077-4A3A-A49F-99B038C29297}" dt="2019-09-18T16:46:09.586" v="1484" actId="14100"/>
          <ac:graphicFrameMkLst>
            <pc:docMk/>
            <pc:sldMk cId="1895300155" sldId="262"/>
            <ac:graphicFrameMk id="2" creationId="{51DA0D98-BB23-4AEB-89AC-F1054D252ABB}"/>
          </ac:graphicFrameMkLst>
        </pc:graphicFrameChg>
      </pc:sldChg>
      <pc:sldChg chg="add del">
        <pc:chgData name="Jeremy Jones" userId="2281b6926a3fe027" providerId="LiveId" clId="{B728BD4A-7077-4A3A-A49F-99B038C29297}" dt="2019-09-18T17:02:37.374" v="1493" actId="2696"/>
        <pc:sldMkLst>
          <pc:docMk/>
          <pc:sldMk cId="3823153704" sldId="263"/>
        </pc:sldMkLst>
      </pc:sldChg>
      <pc:sldChg chg="addSp modSp add modAnim">
        <pc:chgData name="Jeremy Jones" userId="2281b6926a3fe027" providerId="LiveId" clId="{B728BD4A-7077-4A3A-A49F-99B038C29297}" dt="2019-09-18T16:53:43.860" v="1492" actId="14100"/>
        <pc:sldMkLst>
          <pc:docMk/>
          <pc:sldMk cId="284466873" sldId="264"/>
        </pc:sldMkLst>
        <pc:picChg chg="add mod">
          <ac:chgData name="Jeremy Jones" userId="2281b6926a3fe027" providerId="LiveId" clId="{B728BD4A-7077-4A3A-A49F-99B038C29297}" dt="2019-09-18T16:53:43.860" v="1492" actId="14100"/>
          <ac:picMkLst>
            <pc:docMk/>
            <pc:sldMk cId="284466873" sldId="264"/>
            <ac:picMk id="2" creationId="{DC96B3E8-67B4-4390-9376-EF76F1A0DBE5}"/>
          </ac:picMkLst>
        </pc:picChg>
      </pc:sldChg>
      <pc:sldChg chg="addSp modSp add modAnim">
        <pc:chgData name="Jeremy Jones" userId="2281b6926a3fe027" providerId="LiveId" clId="{B728BD4A-7077-4A3A-A49F-99B038C29297}" dt="2019-09-18T17:06:58.071" v="1499" actId="14100"/>
        <pc:sldMkLst>
          <pc:docMk/>
          <pc:sldMk cId="3570981" sldId="265"/>
        </pc:sldMkLst>
        <pc:picChg chg="add mod">
          <ac:chgData name="Jeremy Jones" userId="2281b6926a3fe027" providerId="LiveId" clId="{B728BD4A-7077-4A3A-A49F-99B038C29297}" dt="2019-09-18T17:06:58.071" v="1499" actId="14100"/>
          <ac:picMkLst>
            <pc:docMk/>
            <pc:sldMk cId="3570981" sldId="265"/>
            <ac:picMk id="2" creationId="{BC7C7376-6FE5-407A-B10D-73E6D69BC5E4}"/>
          </ac:picMkLst>
        </pc:picChg>
      </pc:sldChg>
      <pc:sldChg chg="modSp add">
        <pc:chgData name="Jeremy Jones" userId="2281b6926a3fe027" providerId="LiveId" clId="{B728BD4A-7077-4A3A-A49F-99B038C29297}" dt="2019-09-18T19:13:10.042" v="2004" actId="20577"/>
        <pc:sldMkLst>
          <pc:docMk/>
          <pc:sldMk cId="2471467597" sldId="266"/>
        </pc:sldMkLst>
        <pc:spChg chg="mod">
          <ac:chgData name="Jeremy Jones" userId="2281b6926a3fe027" providerId="LiveId" clId="{B728BD4A-7077-4A3A-A49F-99B038C29297}" dt="2019-09-18T17:07:36.989" v="1520" actId="20577"/>
          <ac:spMkLst>
            <pc:docMk/>
            <pc:sldMk cId="2471467597" sldId="266"/>
            <ac:spMk id="2" creationId="{2E499F20-C34A-48F4-9603-06ADB76E4FE7}"/>
          </ac:spMkLst>
        </pc:spChg>
        <pc:spChg chg="mod">
          <ac:chgData name="Jeremy Jones" userId="2281b6926a3fe027" providerId="LiveId" clId="{B728BD4A-7077-4A3A-A49F-99B038C29297}" dt="2019-09-18T17:07:47.377" v="1528" actId="20577"/>
          <ac:spMkLst>
            <pc:docMk/>
            <pc:sldMk cId="2471467597" sldId="266"/>
            <ac:spMk id="3" creationId="{AA8A8364-AAE4-4EC1-B6C7-12BC4823B1DB}"/>
          </ac:spMkLst>
        </pc:spChg>
        <pc:spChg chg="mod">
          <ac:chgData name="Jeremy Jones" userId="2281b6926a3fe027" providerId="LiveId" clId="{B728BD4A-7077-4A3A-A49F-99B038C29297}" dt="2019-09-18T19:10:38.366" v="1722" actId="20577"/>
          <ac:spMkLst>
            <pc:docMk/>
            <pc:sldMk cId="2471467597" sldId="266"/>
            <ac:spMk id="4" creationId="{519C1AE4-9EEC-4196-A478-1EEDC523F517}"/>
          </ac:spMkLst>
        </pc:spChg>
        <pc:spChg chg="mod">
          <ac:chgData name="Jeremy Jones" userId="2281b6926a3fe027" providerId="LiveId" clId="{B728BD4A-7077-4A3A-A49F-99B038C29297}" dt="2019-09-18T17:08:01.436" v="1540" actId="20577"/>
          <ac:spMkLst>
            <pc:docMk/>
            <pc:sldMk cId="2471467597" sldId="266"/>
            <ac:spMk id="5" creationId="{543B666A-96D9-40A5-8216-38076FA6E771}"/>
          </ac:spMkLst>
        </pc:spChg>
        <pc:spChg chg="mod">
          <ac:chgData name="Jeremy Jones" userId="2281b6926a3fe027" providerId="LiveId" clId="{B728BD4A-7077-4A3A-A49F-99B038C29297}" dt="2019-09-18T19:13:10.042" v="2004" actId="20577"/>
          <ac:spMkLst>
            <pc:docMk/>
            <pc:sldMk cId="2471467597" sldId="266"/>
            <ac:spMk id="6" creationId="{DD128180-E801-412B-9647-A2E333A379C3}"/>
          </ac:spMkLst>
        </pc:spChg>
      </pc:sldChg>
      <pc:sldChg chg="addSp modSp add modAnim">
        <pc:chgData name="Jeremy Jones" userId="2281b6926a3fe027" providerId="LiveId" clId="{B728BD4A-7077-4A3A-A49F-99B038C29297}" dt="2019-09-18T19:14:42.895" v="2010" actId="14100"/>
        <pc:sldMkLst>
          <pc:docMk/>
          <pc:sldMk cId="820669887" sldId="267"/>
        </pc:sldMkLst>
        <pc:picChg chg="add mod">
          <ac:chgData name="Jeremy Jones" userId="2281b6926a3fe027" providerId="LiveId" clId="{B728BD4A-7077-4A3A-A49F-99B038C29297}" dt="2019-09-18T19:14:42.895" v="2010" actId="14100"/>
          <ac:picMkLst>
            <pc:docMk/>
            <pc:sldMk cId="820669887" sldId="267"/>
            <ac:picMk id="2" creationId="{B4A1E401-7F86-4E6C-978B-3719E08A1F6F}"/>
          </ac:picMkLst>
        </pc:picChg>
      </pc:sldChg>
      <pc:sldChg chg="modSp add">
        <pc:chgData name="Jeremy Jones" userId="2281b6926a3fe027" providerId="LiveId" clId="{B728BD4A-7077-4A3A-A49F-99B038C29297}" dt="2019-09-18T19:20:59.503" v="2503" actId="20577"/>
        <pc:sldMkLst>
          <pc:docMk/>
          <pc:sldMk cId="1620764609" sldId="268"/>
        </pc:sldMkLst>
        <pc:spChg chg="mod">
          <ac:chgData name="Jeremy Jones" userId="2281b6926a3fe027" providerId="LiveId" clId="{B728BD4A-7077-4A3A-A49F-99B038C29297}" dt="2019-09-18T19:15:55.969" v="2033" actId="20577"/>
          <ac:spMkLst>
            <pc:docMk/>
            <pc:sldMk cId="1620764609" sldId="268"/>
            <ac:spMk id="2" creationId="{D1DB2276-7F33-4EB9-8F10-BB245CA6CF2B}"/>
          </ac:spMkLst>
        </pc:spChg>
        <pc:spChg chg="mod">
          <ac:chgData name="Jeremy Jones" userId="2281b6926a3fe027" providerId="LiveId" clId="{B728BD4A-7077-4A3A-A49F-99B038C29297}" dt="2019-09-18T19:16:41.783" v="2066" actId="27636"/>
          <ac:spMkLst>
            <pc:docMk/>
            <pc:sldMk cId="1620764609" sldId="268"/>
            <ac:spMk id="3" creationId="{F7BE1764-56A4-48DD-94D6-6A78CA6FE7B1}"/>
          </ac:spMkLst>
        </pc:spChg>
        <pc:spChg chg="mod">
          <ac:chgData name="Jeremy Jones" userId="2281b6926a3fe027" providerId="LiveId" clId="{B728BD4A-7077-4A3A-A49F-99B038C29297}" dt="2019-09-18T19:18:56.341" v="2248" actId="20577"/>
          <ac:spMkLst>
            <pc:docMk/>
            <pc:sldMk cId="1620764609" sldId="268"/>
            <ac:spMk id="4" creationId="{A4BC406A-48BB-4101-9080-529309F25656}"/>
          </ac:spMkLst>
        </pc:spChg>
        <pc:spChg chg="mod">
          <ac:chgData name="Jeremy Jones" userId="2281b6926a3fe027" providerId="LiveId" clId="{B728BD4A-7077-4A3A-A49F-99B038C29297}" dt="2019-09-18T19:16:46.474" v="2078" actId="20577"/>
          <ac:spMkLst>
            <pc:docMk/>
            <pc:sldMk cId="1620764609" sldId="268"/>
            <ac:spMk id="5" creationId="{5BF4F141-A78D-4514-B332-C61BEC76527B}"/>
          </ac:spMkLst>
        </pc:spChg>
        <pc:spChg chg="mod">
          <ac:chgData name="Jeremy Jones" userId="2281b6926a3fe027" providerId="LiveId" clId="{B728BD4A-7077-4A3A-A49F-99B038C29297}" dt="2019-09-18T19:20:59.503" v="2503" actId="20577"/>
          <ac:spMkLst>
            <pc:docMk/>
            <pc:sldMk cId="1620764609" sldId="268"/>
            <ac:spMk id="6" creationId="{117773F7-0952-4F7D-BAE4-C138E061A398}"/>
          </ac:spMkLst>
        </pc:spChg>
      </pc:sldChg>
      <pc:sldChg chg="addSp modSp add">
        <pc:chgData name="Jeremy Jones" userId="2281b6926a3fe027" providerId="LiveId" clId="{B728BD4A-7077-4A3A-A49F-99B038C29297}" dt="2019-09-19T16:21:21.161" v="2533" actId="14100"/>
        <pc:sldMkLst>
          <pc:docMk/>
          <pc:sldMk cId="25152270" sldId="269"/>
        </pc:sldMkLst>
        <pc:picChg chg="add mod">
          <ac:chgData name="Jeremy Jones" userId="2281b6926a3fe027" providerId="LiveId" clId="{B728BD4A-7077-4A3A-A49F-99B038C29297}" dt="2019-09-19T16:21:21.161" v="2533" actId="14100"/>
          <ac:picMkLst>
            <pc:docMk/>
            <pc:sldMk cId="25152270" sldId="269"/>
            <ac:picMk id="3" creationId="{ED8E0D4D-3F7D-46F6-A044-36B8C7B8EA83}"/>
          </ac:picMkLst>
        </pc:picChg>
      </pc:sldChg>
      <pc:sldChg chg="addSp modSp add modAnim">
        <pc:chgData name="Jeremy Jones" userId="2281b6926a3fe027" providerId="LiveId" clId="{B728BD4A-7077-4A3A-A49F-99B038C29297}" dt="2019-09-18T22:39:49.858" v="2528"/>
        <pc:sldMkLst>
          <pc:docMk/>
          <pc:sldMk cId="813445277" sldId="270"/>
        </pc:sldMkLst>
        <pc:picChg chg="add mod">
          <ac:chgData name="Jeremy Jones" userId="2281b6926a3fe027" providerId="LiveId" clId="{B728BD4A-7077-4A3A-A49F-99B038C29297}" dt="2019-09-18T22:39:49.858" v="2528"/>
          <ac:picMkLst>
            <pc:docMk/>
            <pc:sldMk cId="813445277" sldId="270"/>
            <ac:picMk id="2" creationId="{151F8929-D730-4DD8-83DA-A8EF14ED6E1A}"/>
          </ac:picMkLst>
        </pc:picChg>
      </pc:sldChg>
      <pc:sldChg chg="add del">
        <pc:chgData name="Jeremy Jones" userId="2281b6926a3fe027" providerId="LiveId" clId="{B728BD4A-7077-4A3A-A49F-99B038C29297}" dt="2019-09-18T22:38:16.218" v="2525"/>
        <pc:sldMkLst>
          <pc:docMk/>
          <pc:sldMk cId="3163200478" sldId="270"/>
        </pc:sldMkLst>
      </pc:sldChg>
      <pc:sldChg chg="addSp modSp add modAnim">
        <pc:chgData name="Jeremy Jones" userId="2281b6926a3fe027" providerId="LiveId" clId="{B728BD4A-7077-4A3A-A49F-99B038C29297}" dt="2019-09-19T16:27:05.082" v="2539" actId="14100"/>
        <pc:sldMkLst>
          <pc:docMk/>
          <pc:sldMk cId="3888328616" sldId="271"/>
        </pc:sldMkLst>
        <pc:picChg chg="add mod">
          <ac:chgData name="Jeremy Jones" userId="2281b6926a3fe027" providerId="LiveId" clId="{B728BD4A-7077-4A3A-A49F-99B038C29297}" dt="2019-09-19T16:27:05.082" v="2539" actId="14100"/>
          <ac:picMkLst>
            <pc:docMk/>
            <pc:sldMk cId="3888328616" sldId="271"/>
            <ac:picMk id="2" creationId="{9D88C522-5C7E-4514-9AE1-19A5A29B581D}"/>
          </ac:picMkLst>
        </pc:picChg>
      </pc:sldChg>
      <pc:sldChg chg="modSp add">
        <pc:chgData name="Jeremy Jones" userId="2281b6926a3fe027" providerId="LiveId" clId="{B728BD4A-7077-4A3A-A49F-99B038C29297}" dt="2019-09-19T18:22:20.693" v="3172" actId="27636"/>
        <pc:sldMkLst>
          <pc:docMk/>
          <pc:sldMk cId="4056843019" sldId="272"/>
        </pc:sldMkLst>
        <pc:spChg chg="mod">
          <ac:chgData name="Jeremy Jones" userId="2281b6926a3fe027" providerId="LiveId" clId="{B728BD4A-7077-4A3A-A49F-99B038C29297}" dt="2019-09-19T18:15:19.300" v="2592" actId="20577"/>
          <ac:spMkLst>
            <pc:docMk/>
            <pc:sldMk cId="4056843019" sldId="272"/>
            <ac:spMk id="2" creationId="{BF2A0257-365A-4219-9073-93C0B1997363}"/>
          </ac:spMkLst>
        </pc:spChg>
        <pc:spChg chg="mod">
          <ac:chgData name="Jeremy Jones" userId="2281b6926a3fe027" providerId="LiveId" clId="{B728BD4A-7077-4A3A-A49F-99B038C29297}" dt="2019-09-19T18:15:35.607" v="2604" actId="20577"/>
          <ac:spMkLst>
            <pc:docMk/>
            <pc:sldMk cId="4056843019" sldId="272"/>
            <ac:spMk id="3" creationId="{637A7FD7-55BC-4994-8CC4-ED57EE88A6AB}"/>
          </ac:spMkLst>
        </pc:spChg>
        <pc:spChg chg="mod">
          <ac:chgData name="Jeremy Jones" userId="2281b6926a3fe027" providerId="LiveId" clId="{B728BD4A-7077-4A3A-A49F-99B038C29297}" dt="2019-09-19T18:22:20.681" v="3171" actId="27636"/>
          <ac:spMkLst>
            <pc:docMk/>
            <pc:sldMk cId="4056843019" sldId="272"/>
            <ac:spMk id="4" creationId="{AAA9BAE4-62E8-4A28-BFF4-E92F397E600B}"/>
          </ac:spMkLst>
        </pc:spChg>
        <pc:spChg chg="mod">
          <ac:chgData name="Jeremy Jones" userId="2281b6926a3fe027" providerId="LiveId" clId="{B728BD4A-7077-4A3A-A49F-99B038C29297}" dt="2019-09-19T18:15:53.733" v="2618" actId="20577"/>
          <ac:spMkLst>
            <pc:docMk/>
            <pc:sldMk cId="4056843019" sldId="272"/>
            <ac:spMk id="5" creationId="{AFF90F1B-E7CD-4849-A54A-F990134CFDD9}"/>
          </ac:spMkLst>
        </pc:spChg>
        <pc:spChg chg="mod">
          <ac:chgData name="Jeremy Jones" userId="2281b6926a3fe027" providerId="LiveId" clId="{B728BD4A-7077-4A3A-A49F-99B038C29297}" dt="2019-09-19T18:22:20.693" v="3172" actId="27636"/>
          <ac:spMkLst>
            <pc:docMk/>
            <pc:sldMk cId="4056843019" sldId="272"/>
            <ac:spMk id="6" creationId="{6D6EA45F-96CC-48ED-BA30-84B50DC25A24}"/>
          </ac:spMkLst>
        </pc:spChg>
      </pc:sldChg>
      <pc:sldChg chg="addSp delSp modSp add">
        <pc:chgData name="Jeremy Jones" userId="2281b6926a3fe027" providerId="LiveId" clId="{B728BD4A-7077-4A3A-A49F-99B038C29297}" dt="2019-09-19T18:27:12.101" v="3598" actId="20577"/>
        <pc:sldMkLst>
          <pc:docMk/>
          <pc:sldMk cId="3035026123" sldId="273"/>
        </pc:sldMkLst>
        <pc:spChg chg="del">
          <ac:chgData name="Jeremy Jones" userId="2281b6926a3fe027" providerId="LiveId" clId="{B728BD4A-7077-4A3A-A49F-99B038C29297}" dt="2019-09-19T18:22:51.947" v="3174"/>
          <ac:spMkLst>
            <pc:docMk/>
            <pc:sldMk cId="3035026123" sldId="273"/>
            <ac:spMk id="2" creationId="{F6BCD7B4-4FBB-4C5F-BA4F-EF51D0FED6FA}"/>
          </ac:spMkLst>
        </pc:spChg>
        <pc:spChg chg="add mod">
          <ac:chgData name="Jeremy Jones" userId="2281b6926a3fe027" providerId="LiveId" clId="{B728BD4A-7077-4A3A-A49F-99B038C29297}" dt="2019-09-19T18:23:10.145" v="3202" actId="20577"/>
          <ac:spMkLst>
            <pc:docMk/>
            <pc:sldMk cId="3035026123" sldId="273"/>
            <ac:spMk id="3" creationId="{0F2BD897-E356-4235-ACBE-EC54E62039EC}"/>
          </ac:spMkLst>
        </pc:spChg>
        <pc:spChg chg="add mod">
          <ac:chgData name="Jeremy Jones" userId="2281b6926a3fe027" providerId="LiveId" clId="{B728BD4A-7077-4A3A-A49F-99B038C29297}" dt="2019-09-19T18:23:26.359" v="3224" actId="20577"/>
          <ac:spMkLst>
            <pc:docMk/>
            <pc:sldMk cId="3035026123" sldId="273"/>
            <ac:spMk id="4" creationId="{14B6ED17-9F4D-4F06-B8C7-3CF42BAA9992}"/>
          </ac:spMkLst>
        </pc:spChg>
        <pc:spChg chg="add mod">
          <ac:chgData name="Jeremy Jones" userId="2281b6926a3fe027" providerId="LiveId" clId="{B728BD4A-7077-4A3A-A49F-99B038C29297}" dt="2019-09-19T18:25:39.215" v="3414" actId="20577"/>
          <ac:spMkLst>
            <pc:docMk/>
            <pc:sldMk cId="3035026123" sldId="273"/>
            <ac:spMk id="5" creationId="{B08400BB-98B6-4D52-B669-38903FF832B4}"/>
          </ac:spMkLst>
        </pc:spChg>
        <pc:spChg chg="add mod">
          <ac:chgData name="Jeremy Jones" userId="2281b6926a3fe027" providerId="LiveId" clId="{B728BD4A-7077-4A3A-A49F-99B038C29297}" dt="2019-09-19T18:23:48.432" v="3248" actId="20577"/>
          <ac:spMkLst>
            <pc:docMk/>
            <pc:sldMk cId="3035026123" sldId="273"/>
            <ac:spMk id="6" creationId="{F6DFA401-4E87-416C-A3EE-6CA7BFF3AE91}"/>
          </ac:spMkLst>
        </pc:spChg>
        <pc:spChg chg="add mod">
          <ac:chgData name="Jeremy Jones" userId="2281b6926a3fe027" providerId="LiveId" clId="{B728BD4A-7077-4A3A-A49F-99B038C29297}" dt="2019-09-19T18:27:12.101" v="3598" actId="20577"/>
          <ac:spMkLst>
            <pc:docMk/>
            <pc:sldMk cId="3035026123" sldId="273"/>
            <ac:spMk id="7" creationId="{8A43E0D5-DFEB-4CD2-A95F-6C6917262038}"/>
          </ac:spMkLst>
        </pc:spChg>
      </pc:sldChg>
      <pc:sldChg chg="modSp add">
        <pc:chgData name="Jeremy Jones" userId="2281b6926a3fe027" providerId="LiveId" clId="{B728BD4A-7077-4A3A-A49F-99B038C29297}" dt="2019-09-19T18:32:18.845" v="4075" actId="20577"/>
        <pc:sldMkLst>
          <pc:docMk/>
          <pc:sldMk cId="833238442" sldId="274"/>
        </pc:sldMkLst>
        <pc:spChg chg="mod">
          <ac:chgData name="Jeremy Jones" userId="2281b6926a3fe027" providerId="LiveId" clId="{B728BD4A-7077-4A3A-A49F-99B038C29297}" dt="2019-09-19T18:27:46.749" v="3638" actId="20577"/>
          <ac:spMkLst>
            <pc:docMk/>
            <pc:sldMk cId="833238442" sldId="274"/>
            <ac:spMk id="2" creationId="{ABA3D7FF-DF49-47A7-9FBB-B484C3D4AE70}"/>
          </ac:spMkLst>
        </pc:spChg>
        <pc:spChg chg="mod">
          <ac:chgData name="Jeremy Jones" userId="2281b6926a3fe027" providerId="LiveId" clId="{B728BD4A-7077-4A3A-A49F-99B038C29297}" dt="2019-09-19T18:28:09.976" v="3660" actId="20577"/>
          <ac:spMkLst>
            <pc:docMk/>
            <pc:sldMk cId="833238442" sldId="274"/>
            <ac:spMk id="3" creationId="{96F5100F-A1BE-4604-ABFB-BB7AFEF69068}"/>
          </ac:spMkLst>
        </pc:spChg>
        <pc:spChg chg="mod">
          <ac:chgData name="Jeremy Jones" userId="2281b6926a3fe027" providerId="LiveId" clId="{B728BD4A-7077-4A3A-A49F-99B038C29297}" dt="2019-09-19T18:30:34.299" v="3836" actId="20577"/>
          <ac:spMkLst>
            <pc:docMk/>
            <pc:sldMk cId="833238442" sldId="274"/>
            <ac:spMk id="4" creationId="{D419B930-F518-4593-A827-28AB0BB44D9E}"/>
          </ac:spMkLst>
        </pc:spChg>
        <pc:spChg chg="mod">
          <ac:chgData name="Jeremy Jones" userId="2281b6926a3fe027" providerId="LiveId" clId="{B728BD4A-7077-4A3A-A49F-99B038C29297}" dt="2019-09-19T18:28:20.146" v="3672" actId="20577"/>
          <ac:spMkLst>
            <pc:docMk/>
            <pc:sldMk cId="833238442" sldId="274"/>
            <ac:spMk id="5" creationId="{8B21044C-ADFC-4DE4-94C1-10F21D7C69EA}"/>
          </ac:spMkLst>
        </pc:spChg>
        <pc:spChg chg="mod">
          <ac:chgData name="Jeremy Jones" userId="2281b6926a3fe027" providerId="LiveId" clId="{B728BD4A-7077-4A3A-A49F-99B038C29297}" dt="2019-09-19T18:32:18.845" v="4075" actId="20577"/>
          <ac:spMkLst>
            <pc:docMk/>
            <pc:sldMk cId="833238442" sldId="274"/>
            <ac:spMk id="6" creationId="{2B9A76AA-D9E3-4002-9C66-FD2166FA712F}"/>
          </ac:spMkLst>
        </pc:spChg>
      </pc:sldChg>
      <pc:sldChg chg="modSp add">
        <pc:chgData name="Jeremy Jones" userId="2281b6926a3fe027" providerId="LiveId" clId="{B728BD4A-7077-4A3A-A49F-99B038C29297}" dt="2019-09-19T18:34:26.105" v="4172" actId="20577"/>
        <pc:sldMkLst>
          <pc:docMk/>
          <pc:sldMk cId="849144114" sldId="275"/>
        </pc:sldMkLst>
        <pc:spChg chg="mod">
          <ac:chgData name="Jeremy Jones" userId="2281b6926a3fe027" providerId="LiveId" clId="{B728BD4A-7077-4A3A-A49F-99B038C29297}" dt="2019-09-19T18:34:03.535" v="4133" actId="27636"/>
          <ac:spMkLst>
            <pc:docMk/>
            <pc:sldMk cId="849144114" sldId="275"/>
            <ac:spMk id="2" creationId="{0510D02E-6E9C-434D-A88F-F8C2AA7A986E}"/>
          </ac:spMkLst>
        </pc:spChg>
        <pc:spChg chg="mod">
          <ac:chgData name="Jeremy Jones" userId="2281b6926a3fe027" providerId="LiveId" clId="{B728BD4A-7077-4A3A-A49F-99B038C29297}" dt="2019-09-19T18:34:26.105" v="4172" actId="20577"/>
          <ac:spMkLst>
            <pc:docMk/>
            <pc:sldMk cId="849144114" sldId="275"/>
            <ac:spMk id="3" creationId="{B1119788-DF84-46C1-AA27-092CDCBD1E70}"/>
          </ac:spMkLst>
        </pc:spChg>
      </pc:sldChg>
      <pc:sldChg chg="addSp delSp modSp add">
        <pc:chgData name="Jeremy Jones" userId="2281b6926a3fe027" providerId="LiveId" clId="{B728BD4A-7077-4A3A-A49F-99B038C29297}" dt="2019-09-19T18:37:41.513" v="4293" actId="20577"/>
        <pc:sldMkLst>
          <pc:docMk/>
          <pc:sldMk cId="921509598" sldId="276"/>
        </pc:sldMkLst>
        <pc:spChg chg="mod">
          <ac:chgData name="Jeremy Jones" userId="2281b6926a3fe027" providerId="LiveId" clId="{B728BD4A-7077-4A3A-A49F-99B038C29297}" dt="2019-09-19T18:35:02.087" v="4209" actId="20577"/>
          <ac:spMkLst>
            <pc:docMk/>
            <pc:sldMk cId="921509598" sldId="276"/>
            <ac:spMk id="2" creationId="{64ACF3C9-1EEB-483C-A395-38C4B4541CFC}"/>
          </ac:spMkLst>
        </pc:spChg>
        <pc:spChg chg="add del mod">
          <ac:chgData name="Jeremy Jones" userId="2281b6926a3fe027" providerId="LiveId" clId="{B728BD4A-7077-4A3A-A49F-99B038C29297}" dt="2019-09-19T18:37:16.703" v="4257"/>
          <ac:spMkLst>
            <pc:docMk/>
            <pc:sldMk cId="921509598" sldId="276"/>
            <ac:spMk id="3" creationId="{15E1051C-57A6-47C9-A320-06AA3E1C1525}"/>
          </ac:spMkLst>
        </pc:spChg>
        <pc:spChg chg="add mod">
          <ac:chgData name="Jeremy Jones" userId="2281b6926a3fe027" providerId="LiveId" clId="{B728BD4A-7077-4A3A-A49F-99B038C29297}" dt="2019-09-19T18:37:41.513" v="4293" actId="20577"/>
          <ac:spMkLst>
            <pc:docMk/>
            <pc:sldMk cId="921509598" sldId="276"/>
            <ac:spMk id="4" creationId="{3020C07B-9870-402A-AE44-A985CED39098}"/>
          </ac:spMkLst>
        </pc:spChg>
      </pc:sldChg>
      <pc:sldChg chg="addSp modSp add modAnim">
        <pc:chgData name="Jeremy Jones" userId="2281b6926a3fe027" providerId="LiveId" clId="{B728BD4A-7077-4A3A-A49F-99B038C29297}" dt="2019-09-19T18:36:25.117" v="4211"/>
        <pc:sldMkLst>
          <pc:docMk/>
          <pc:sldMk cId="2913605258" sldId="277"/>
        </pc:sldMkLst>
        <pc:picChg chg="add mod">
          <ac:chgData name="Jeremy Jones" userId="2281b6926a3fe027" providerId="LiveId" clId="{B728BD4A-7077-4A3A-A49F-99B038C29297}" dt="2019-09-19T18:36:25.117" v="4211"/>
          <ac:picMkLst>
            <pc:docMk/>
            <pc:sldMk cId="2913605258" sldId="277"/>
            <ac:picMk id="2" creationId="{C1E9136E-3ADB-4577-88AA-CD206B3B4D9B}"/>
          </ac:picMkLst>
        </pc:picChg>
      </pc:sldChg>
      <pc:sldChg chg="addSp delSp modSp add">
        <pc:chgData name="Jeremy Jones" userId="2281b6926a3fe027" providerId="LiveId" clId="{B728BD4A-7077-4A3A-A49F-99B038C29297}" dt="2019-09-19T18:50:48.965" v="4361" actId="20577"/>
        <pc:sldMkLst>
          <pc:docMk/>
          <pc:sldMk cId="2404620797" sldId="278"/>
        </pc:sldMkLst>
        <pc:spChg chg="del">
          <ac:chgData name="Jeremy Jones" userId="2281b6926a3fe027" providerId="LiveId" clId="{B728BD4A-7077-4A3A-A49F-99B038C29297}" dt="2019-09-19T18:49:48.348" v="4296"/>
          <ac:spMkLst>
            <pc:docMk/>
            <pc:sldMk cId="2404620797" sldId="278"/>
            <ac:spMk id="2" creationId="{6DDE4C7F-F1D5-4579-B60E-65F316622C12}"/>
          </ac:spMkLst>
        </pc:spChg>
        <pc:spChg chg="add mod">
          <ac:chgData name="Jeremy Jones" userId="2281b6926a3fe027" providerId="LiveId" clId="{B728BD4A-7077-4A3A-A49F-99B038C29297}" dt="2019-09-19T18:50:48.965" v="4361" actId="20577"/>
          <ac:spMkLst>
            <pc:docMk/>
            <pc:sldMk cId="2404620797" sldId="278"/>
            <ac:spMk id="3" creationId="{1AE6B34E-3FFB-4B15-B882-E75D3464573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E8AC47-C700-44E8-BF13-E26D9BC74C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0117FBB-F174-49AB-BB2E-CDAA51EC6C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8D93728-A2F6-40BB-A459-AA53D0BE7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AD63-9AEB-4B37-B097-FB08C7794D58}" type="datetimeFigureOut">
              <a:rPr lang="en-CA" smtClean="0"/>
              <a:pPr/>
              <a:t>23/12/2019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22BF611-4A74-4731-B3E6-40A41B449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A10FD86-60DF-45AF-A99F-AFC5D756A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C6377-12D9-427E-AD26-C48233DCB12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60347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4C2B87-182E-4B45-9518-B38F9D1D7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6A59640-6970-4A43-88ED-BF8356B5A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88E02D5-9CB6-44B2-82C2-B48FA56D1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AD63-9AEB-4B37-B097-FB08C7794D58}" type="datetimeFigureOut">
              <a:rPr lang="en-CA" smtClean="0"/>
              <a:pPr/>
              <a:t>23/12/2019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486FD3-20E8-450C-9B03-68F37114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3BBA69-475B-4591-B465-9028193B9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C6377-12D9-427E-AD26-C48233DCB12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40931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08E81B5-1BEA-46C7-8CEF-061037D46B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AA1C2C6-C480-408A-A232-58C2975F3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3337E91-1960-4E1F-9E8C-3B9E9062A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AD63-9AEB-4B37-B097-FB08C7794D58}" type="datetimeFigureOut">
              <a:rPr lang="en-CA" smtClean="0"/>
              <a:pPr/>
              <a:t>23/12/2019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4584D78-DFE1-4863-9ACC-9E0494970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6CC7BD-3E7E-4D40-9D12-374784CB9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C6377-12D9-427E-AD26-C48233DCB12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14383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4E9B13-FA57-4F34-99DF-2D6502CF1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87404A1-FCD3-4443-8AD8-7FBBEEA7B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00D08DD-BA71-4408-930A-C20F55779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AD63-9AEB-4B37-B097-FB08C7794D58}" type="datetimeFigureOut">
              <a:rPr lang="en-CA" smtClean="0"/>
              <a:pPr/>
              <a:t>23/12/2019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BF615FF-2BC6-4A2A-89FA-505431F46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13ECA59-0DFC-46B0-9B7C-9802A8315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C6377-12D9-427E-AD26-C48233DCB12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57083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01F7A1-0ED7-4896-AB44-9A6A9F719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8B9282C-1043-4585-811E-4D697778F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E1FE32A-CD6C-46D7-900F-B18A05D5B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AD63-9AEB-4B37-B097-FB08C7794D58}" type="datetimeFigureOut">
              <a:rPr lang="en-CA" smtClean="0"/>
              <a:pPr/>
              <a:t>23/12/2019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D12E84D-FE7B-4AD5-9E12-573AB4891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2695E21-C258-438D-B017-D15D41700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C6377-12D9-427E-AD26-C48233DCB12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40552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45DBAD-E7C2-47B9-9BC1-6A8A40336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9C5A4E-B6B3-4740-A980-7C2A35831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4E6B039-8E78-45E6-9CD0-923625B74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EB50BEC-B4D7-4FC6-AD0C-27994AA6B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AD63-9AEB-4B37-B097-FB08C7794D58}" type="datetimeFigureOut">
              <a:rPr lang="en-CA" smtClean="0"/>
              <a:pPr/>
              <a:t>23/12/2019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9CD29E9-DE22-4EFF-9609-7192C168E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9851C12-E149-41CA-8ED3-036429193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C6377-12D9-427E-AD26-C48233DCB12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94949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81D9B4-3CEF-4F73-951A-DFBF00774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41FB267-BD0A-40DC-9BE4-4D42C5063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71B7940-8A13-4B8B-B9C9-B2DD3341E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09BF251-0C98-4F7E-8D70-5E0621E3E4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6FDAB31-0D29-4E6D-B04F-D58B976D03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99F1340-A932-4E2F-AC48-66FC7637B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AD63-9AEB-4B37-B097-FB08C7794D58}" type="datetimeFigureOut">
              <a:rPr lang="en-CA" smtClean="0"/>
              <a:pPr/>
              <a:t>23/12/2019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965F4B6-CD1C-48D6-8408-0705CD5C4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69414BD-8C1E-4962-96E9-D69E31479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C6377-12D9-427E-AD26-C48233DCB12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62235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00C174-5504-4146-A056-865D8385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55FBC33-30DC-4A51-88C3-6004F8CF8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AD63-9AEB-4B37-B097-FB08C7794D58}" type="datetimeFigureOut">
              <a:rPr lang="en-CA" smtClean="0"/>
              <a:pPr/>
              <a:t>23/12/2019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933EF0B-F127-4B9D-8B17-E991F3EC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B76E331-C0F9-46EE-9241-C2D25331C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C6377-12D9-427E-AD26-C48233DCB12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40323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8DD7EEB-AEAF-441D-8F88-8E004D114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AD63-9AEB-4B37-B097-FB08C7794D58}" type="datetimeFigureOut">
              <a:rPr lang="en-CA" smtClean="0"/>
              <a:pPr/>
              <a:t>23/12/2019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94033D2-40EA-4E58-AD7D-CDFFBEC30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4EDADD2-3247-4153-A156-57A17C956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C6377-12D9-427E-AD26-C48233DCB12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56461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0AC9FB-18B4-4BCB-A944-0F3FC8D6C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1849-0E8C-4B15-9843-395E56CBF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D990455-48A6-4A98-BC99-919E89F13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F97B768-72FB-4959-9856-3CC766567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AD63-9AEB-4B37-B097-FB08C7794D58}" type="datetimeFigureOut">
              <a:rPr lang="en-CA" smtClean="0"/>
              <a:pPr/>
              <a:t>23/12/2019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4728CF2-C1CB-44A2-9214-DCCA4D263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A9EDA07-40D9-4B1E-BF84-CF0A54D02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C6377-12D9-427E-AD26-C48233DCB12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07677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F86A2F-62A3-48EF-B867-3288AAE80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E49C61B-0A6C-4812-A463-E26F85743C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7590377-4425-4F90-BFE0-95FD3D12F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26F775F-977A-47F5-AD07-1706D99FC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AD63-9AEB-4B37-B097-FB08C7794D58}" type="datetimeFigureOut">
              <a:rPr lang="en-CA" smtClean="0"/>
              <a:pPr/>
              <a:t>23/12/2019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C1F84AE-4BEB-4A0D-87AD-063CEDA7D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AD80359-E835-4906-8D24-2BB629E80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C6377-12D9-427E-AD26-C48233DCB12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37973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6121D80-B748-4855-B7AC-D706A3785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963A818-F278-44FA-A43E-7823AE6E0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CD70030-595F-4CD4-98A9-96925F37B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FAD63-9AEB-4B37-B097-FB08C7794D58}" type="datetimeFigureOut">
              <a:rPr lang="en-CA" smtClean="0"/>
              <a:pPr/>
              <a:t>23/12/2019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E42F72D-EE9E-48B9-9636-863AB260BB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BAA03B8-8D0D-48E3-B95B-95C245AE6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C6377-12D9-427E-AD26-C48233DCB12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41050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atedebate.com/debate/show/Christianity_isn_t_a_religion_it_s_a_lack_of_belief_in_Atheis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/3.0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A6ADE6-0B4F-4EAA-823C-851AEF6324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OPERATIONAL SAFTEY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="" xmlns:a16="http://schemas.microsoft.com/office/drawing/2014/main" id="{6152C47E-04C4-4937-B968-5523FA277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9271"/>
            <a:ext cx="9144000" cy="1655762"/>
          </a:xfrm>
        </p:spPr>
        <p:txBody>
          <a:bodyPr>
            <a:normAutofit/>
          </a:bodyPr>
          <a:lstStyle/>
          <a:p>
            <a:r>
              <a:rPr lang="en-CA" sz="3600" dirty="0"/>
              <a:t>THINKING ABOUT BEING SAFE</a:t>
            </a:r>
          </a:p>
          <a:p>
            <a:endParaRPr lang="en-CA" sz="3600" dirty="0"/>
          </a:p>
        </p:txBody>
      </p:sp>
    </p:spTree>
    <p:extLst>
      <p:ext uri="{BB962C8B-B14F-4D97-AF65-F5344CB8AC3E}">
        <p14:creationId xmlns="" xmlns:p14="http://schemas.microsoft.com/office/powerpoint/2010/main" val="270199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Calibri" pitchFamily="34" charset="0"/>
              </a:rPr>
              <a:t>Watch video on Spears and skidder operators 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DB2276-7F33-4EB9-8F10-BB245CA6C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FIRE (MACHINE/FOREST)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7BE1764-56A4-48DD-94D6-6A78CA6FE7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800" dirty="0"/>
              <a:t>CAUSES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4BC406A-48BB-4101-9080-529309F256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/>
              <a:t>POOR MACHINE MAINTENCE</a:t>
            </a:r>
          </a:p>
          <a:p>
            <a:pPr marL="0" indent="0">
              <a:buNone/>
            </a:pPr>
            <a:r>
              <a:rPr lang="en-CA" sz="2400" dirty="0"/>
              <a:t>CARELESS SMOKERS</a:t>
            </a:r>
          </a:p>
          <a:p>
            <a:pPr marL="0" indent="0">
              <a:buNone/>
            </a:pPr>
            <a:r>
              <a:rPr lang="en-CA" sz="2400" dirty="0"/>
              <a:t>MECHANICAL FAILURES</a:t>
            </a:r>
          </a:p>
          <a:p>
            <a:pPr marL="0" indent="0">
              <a:buNone/>
            </a:pPr>
            <a:r>
              <a:rPr lang="en-CA" sz="2400" dirty="0"/>
              <a:t>CUTTING SYSTEMS</a:t>
            </a:r>
          </a:p>
          <a:p>
            <a:pPr marL="0" indent="0">
              <a:buNone/>
            </a:pPr>
            <a:r>
              <a:rPr lang="en-CA" sz="2400" dirty="0"/>
              <a:t>ELECTRICAL SHORTS</a:t>
            </a:r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BF4F141-A78D-4514-B332-C61BEC7652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en-CA" sz="2800" dirty="0"/>
          </a:p>
          <a:p>
            <a:pPr algn="ctr"/>
            <a:r>
              <a:rPr lang="en-CA" sz="2800" dirty="0"/>
              <a:t>PREVENTION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17773F7-0952-4F7D-BAE4-C138E061A39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CLEAN ENGINE COMPARTMENT REGULARY</a:t>
            </a:r>
          </a:p>
          <a:p>
            <a:r>
              <a:rPr lang="en-CA" sz="2400" dirty="0"/>
              <a:t>NO SMOKING ON JOB SITES OR IN MACHINES</a:t>
            </a:r>
          </a:p>
          <a:p>
            <a:r>
              <a:rPr lang="en-CA" sz="2400" dirty="0"/>
              <a:t>REGULAR INSPECTIONS OF MACHINES</a:t>
            </a:r>
          </a:p>
          <a:p>
            <a:r>
              <a:rPr lang="en-CA" sz="2400" dirty="0"/>
              <a:t>GOOD CHAIN AND SAW MAINTENCE</a:t>
            </a:r>
          </a:p>
          <a:p>
            <a:r>
              <a:rPr lang="en-CA" sz="2400" dirty="0"/>
              <a:t>PROPER REAPAIRS OF WIRING SYSTEMS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="" xmlns:p14="http://schemas.microsoft.com/office/powerpoint/2010/main" val="162076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D8E0D4D-3F7D-46F6-A044-36B8C7B8EA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553" y="770965"/>
            <a:ext cx="6526306" cy="48409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15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8946" y="955724"/>
            <a:ext cx="65962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Watch video on Processor Fire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2A0257-365A-4219-9073-93C0B199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MECHANICAL FAILURE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37A7FD7-55BC-4994-8CC4-ED57EE88A6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800" dirty="0"/>
              <a:t>CAUSES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AA9BAE4-62E8-4A28-BFF4-E92F397E60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dirty="0"/>
              <a:t>POOR EQUIPMENT MAINTENCE</a:t>
            </a:r>
          </a:p>
          <a:p>
            <a:r>
              <a:rPr lang="en-CA" dirty="0"/>
              <a:t>OVER LOADING OF MACHINES</a:t>
            </a:r>
          </a:p>
          <a:p>
            <a:r>
              <a:rPr lang="en-CA" dirty="0"/>
              <a:t>IMPROPER USE OF MACHINES</a:t>
            </a:r>
          </a:p>
          <a:p>
            <a:r>
              <a:rPr lang="en-CA" dirty="0"/>
              <a:t>POOR PRETRIP INSPECTIONS</a:t>
            </a:r>
          </a:p>
          <a:p>
            <a:r>
              <a:rPr lang="en-CA" dirty="0"/>
              <a:t>POOR EQUIPMENT DESIGNS</a:t>
            </a:r>
          </a:p>
          <a:p>
            <a:r>
              <a:rPr lang="en-CA" dirty="0"/>
              <a:t>SEVERE WEATHER CONDITIONS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FF90F1B-E7CD-4849-A54A-F990134CFD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800" dirty="0"/>
              <a:t>PREVENTION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D6EA45F-96CC-48ED-BA30-84B50DC25A2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PROPER MACHINE MAINTENCE</a:t>
            </a:r>
          </a:p>
          <a:p>
            <a:r>
              <a:rPr lang="en-CA" dirty="0"/>
              <a:t>DON’T OVER LOAD THE MACHINE</a:t>
            </a:r>
          </a:p>
          <a:p>
            <a:r>
              <a:rPr lang="en-CA" dirty="0"/>
              <a:t>USE THE MACHINE FOR ITS INTENDED USE</a:t>
            </a:r>
          </a:p>
          <a:p>
            <a:r>
              <a:rPr lang="en-CA" dirty="0"/>
              <a:t>WATCH FOR PROBLEMS DURING PRESHIFT INSPECTIONS</a:t>
            </a:r>
          </a:p>
          <a:p>
            <a:r>
              <a:rPr lang="en-CA" dirty="0"/>
              <a:t>COLD WEATHER FATIGUES METAL</a:t>
            </a:r>
          </a:p>
        </p:txBody>
      </p:sp>
    </p:spTree>
    <p:extLst>
      <p:ext uri="{BB962C8B-B14F-4D97-AF65-F5344CB8AC3E}">
        <p14:creationId xmlns="" xmlns:p14="http://schemas.microsoft.com/office/powerpoint/2010/main" val="405684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0F2BD897-E356-4235-ACBE-EC54E6203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OPERATOR ERROR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4B6ED17-9F4D-4F06-B8C7-3CF42BAA99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800" dirty="0"/>
              <a:t>CAUSES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B08400BB-98B6-4D52-B669-38903FF832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/>
              <a:t>INPROPER OPERATOR TRAINING</a:t>
            </a:r>
          </a:p>
          <a:p>
            <a:r>
              <a:rPr lang="en-CA" dirty="0"/>
              <a:t>OPERATOR INATTENTION</a:t>
            </a:r>
          </a:p>
          <a:p>
            <a:r>
              <a:rPr lang="en-CA" dirty="0"/>
              <a:t>OPERATOR FATIGUE</a:t>
            </a:r>
          </a:p>
          <a:p>
            <a:r>
              <a:rPr lang="en-CA" dirty="0"/>
              <a:t>POOR COMMUNICATION</a:t>
            </a:r>
          </a:p>
          <a:p>
            <a:r>
              <a:rPr lang="en-CA" dirty="0"/>
              <a:t>FAILURE TO KNOW THE LIMITS OF THE MACHINE</a:t>
            </a:r>
          </a:p>
          <a:p>
            <a:endParaRPr lang="en-CA" dirty="0"/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F6DFA401-4E87-416C-A3EE-6CA7BFF3AE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800" dirty="0"/>
              <a:t>PREVENTION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8A43E0D5-DFEB-4CD2-A95F-6C691726203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/>
              <a:t>DON’T OPERATE MACHINE UNLESS YOU ARE TRAINED</a:t>
            </a:r>
          </a:p>
          <a:p>
            <a:r>
              <a:rPr lang="en-CA" dirty="0"/>
              <a:t>PAY ATTENTION TO WHAT YOU ARE DOING</a:t>
            </a:r>
          </a:p>
          <a:p>
            <a:r>
              <a:rPr lang="en-CA" dirty="0"/>
              <a:t>LISTEN TO WHAT THE SUPERVISOR IS TELLING YOU</a:t>
            </a:r>
          </a:p>
          <a:p>
            <a:r>
              <a:rPr lang="en-CA" dirty="0"/>
              <a:t>KNOW YOUR MACHINE AND ITS CAPABILITIES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03502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A3D7FF-DF49-47A7-9FBB-B484C3D4A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NOT FOLLOWING PROCEDURES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6F5100F-A1BE-4604-ABFB-BB7AFEF690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800" dirty="0"/>
              <a:t>CAUSES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419B930-F518-4593-A827-28AB0BB44D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/>
              <a:t>WORK ORDER NOT FOLLOWED </a:t>
            </a:r>
          </a:p>
          <a:p>
            <a:r>
              <a:rPr lang="en-CA" dirty="0"/>
              <a:t>WORK ORDER WRITTEN IMPROPERLY</a:t>
            </a:r>
          </a:p>
          <a:p>
            <a:r>
              <a:rPr lang="en-CA" dirty="0"/>
              <a:t>WRONG WORK ORDER FOR BLOCK</a:t>
            </a:r>
          </a:p>
          <a:p>
            <a:r>
              <a:rPr lang="en-CA" dirty="0"/>
              <a:t>DISREGARD FOR PROCEDURES</a:t>
            </a:r>
          </a:p>
          <a:p>
            <a:r>
              <a:rPr lang="en-CA" dirty="0"/>
              <a:t>COMPLACENCY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B21044C-ADFC-4DE4-94C1-10F21D7C69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800" dirty="0"/>
              <a:t>PREVENTION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B9A76AA-D9E3-4002-9C66-FD2166FA712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/>
              <a:t>FOLLOW YOUR WORK ORDER</a:t>
            </a:r>
          </a:p>
          <a:p>
            <a:r>
              <a:rPr lang="en-CA" dirty="0"/>
              <a:t>IF THE WORK ORDER SEEMS WRONG ASK SUPERVISOR</a:t>
            </a:r>
          </a:p>
          <a:p>
            <a:r>
              <a:rPr lang="en-CA" dirty="0"/>
              <a:t>MAKE SURE WORK ORDER IS FOR BLOCK IN QUESTION</a:t>
            </a:r>
          </a:p>
          <a:p>
            <a:r>
              <a:rPr lang="en-CA" dirty="0"/>
              <a:t>FOLLOW THE PROCEDURES</a:t>
            </a:r>
          </a:p>
          <a:p>
            <a:r>
              <a:rPr lang="en-CA" dirty="0"/>
              <a:t>TO BE COMPLACENT IS TO DIE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83323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10D02E-6E9C-434D-A88F-F8C2AA7A98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THESE WERE JUST A FEW WAYS TO GET HURT OR KILLED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1119788-DF84-46C1-AA27-092CDCBD1E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THERE ARE MANY </a:t>
            </a:r>
            <a:r>
              <a:rPr lang="en-CA" sz="3600" dirty="0" err="1"/>
              <a:t>MANY</a:t>
            </a:r>
            <a:r>
              <a:rPr lang="en-CA" sz="3600" dirty="0"/>
              <a:t> MORE</a:t>
            </a:r>
          </a:p>
        </p:txBody>
      </p:sp>
    </p:spTree>
    <p:extLst>
      <p:ext uri="{BB962C8B-B14F-4D97-AF65-F5344CB8AC3E}">
        <p14:creationId xmlns="" xmlns:p14="http://schemas.microsoft.com/office/powerpoint/2010/main" val="8491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ACF3C9-1EEB-483C-A395-38C4B4541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/>
              <a:t>A FEW OTHER THINGS TO THINK ABOUT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="" xmlns:a16="http://schemas.microsoft.com/office/drawing/2014/main" id="{3020C07B-9870-402A-AE44-A985CED390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THERE IS NO END TO SAFTEY</a:t>
            </a:r>
          </a:p>
        </p:txBody>
      </p:sp>
    </p:spTree>
    <p:extLst>
      <p:ext uri="{BB962C8B-B14F-4D97-AF65-F5344CB8AC3E}">
        <p14:creationId xmlns="" xmlns:p14="http://schemas.microsoft.com/office/powerpoint/2010/main" val="92150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348AE9-107D-4ADD-8830-12E1C7BE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EMERGENCY EVACUATION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93ACB61-4FE3-4F55-B264-7B3B4E4488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DON’T THINK YOU WON’T NEED IT</a:t>
            </a:r>
          </a:p>
        </p:txBody>
      </p:sp>
    </p:spTree>
    <p:extLst>
      <p:ext uri="{BB962C8B-B14F-4D97-AF65-F5344CB8AC3E}">
        <p14:creationId xmlns="" xmlns:p14="http://schemas.microsoft.com/office/powerpoint/2010/main" val="281665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4612B0-0BF6-4098-8E04-BE20FCB32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1000 WAYS TO DIE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33C0DF5-439F-4351-B9B2-32A2E39498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/>
              <a:t>MACHINE ROLL OVER</a:t>
            </a:r>
          </a:p>
          <a:p>
            <a:r>
              <a:rPr lang="en-CA" dirty="0"/>
              <a:t>SLIPS AND FALLS</a:t>
            </a:r>
          </a:p>
          <a:p>
            <a:r>
              <a:rPr lang="en-CA" dirty="0"/>
              <a:t>CHAIN SHOT</a:t>
            </a:r>
          </a:p>
          <a:p>
            <a:r>
              <a:rPr lang="en-CA" dirty="0"/>
              <a:t>SPEARS</a:t>
            </a:r>
          </a:p>
          <a:p>
            <a:r>
              <a:rPr lang="en-CA" dirty="0"/>
              <a:t>FIRE</a:t>
            </a:r>
          </a:p>
          <a:p>
            <a:r>
              <a:rPr lang="en-CA" dirty="0"/>
              <a:t>MECHANICAL FAILURE</a:t>
            </a:r>
          </a:p>
          <a:p>
            <a:r>
              <a:rPr lang="en-CA" dirty="0"/>
              <a:t>OPERATOR ERROR</a:t>
            </a:r>
          </a:p>
          <a:p>
            <a:r>
              <a:rPr lang="en-CA" dirty="0"/>
              <a:t>NOT FOLLOWING PROCEDURES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1D964CF8-578A-4DF3-A825-DE441584ACE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691744" y="1843797"/>
            <a:ext cx="4155229" cy="4473876"/>
          </a:xfr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DF0F94C-0BF1-4A25-9CA0-48585F6CF5C8}"/>
              </a:ext>
            </a:extLst>
          </p:cNvPr>
          <p:cNvSpPr txBox="1"/>
          <p:nvPr/>
        </p:nvSpPr>
        <p:spPr>
          <a:xfrm>
            <a:off x="6691744" y="6276109"/>
            <a:ext cx="41552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hlinkClick r:id="rId4" tooltip="https://creativecommons.org/licenses/by/3.0/"/>
              </a:rPr>
              <a:t>Y</a:t>
            </a:r>
            <a:endParaRPr lang="en-CA" sz="900" dirty="0"/>
          </a:p>
        </p:txBody>
      </p:sp>
    </p:spTree>
    <p:extLst>
      <p:ext uri="{BB962C8B-B14F-4D97-AF65-F5344CB8AC3E}">
        <p14:creationId xmlns="" xmlns:p14="http://schemas.microsoft.com/office/powerpoint/2010/main" val="57452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56746"/>
            <a:ext cx="10515600" cy="85133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Calibri" pitchFamily="34" charset="0"/>
              </a:rPr>
              <a:t>Watch Forestry ERP video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AE6B34E-3FFB-4B15-B882-E75D34645734}"/>
              </a:ext>
            </a:extLst>
          </p:cNvPr>
          <p:cNvSpPr/>
          <p:nvPr/>
        </p:nvSpPr>
        <p:spPr>
          <a:xfrm>
            <a:off x="1165412" y="286871"/>
            <a:ext cx="9861175" cy="5707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CA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EMERGENCY EVACUATION PLAN</a:t>
            </a:r>
            <a:endParaRPr lang="en-CA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event of an emergency the civic address to give to the 911 operator is 446 Tay Falls Road, Woodlands N.B.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emergency meeting point at the 446 sign where the block road meets the Tay Falls Road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Emergency numbers: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911 FIRE, Ambulance, Police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Jeremy Jones 506 261 0827 Lead instructor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Kyle </a:t>
            </a:r>
            <a:r>
              <a:rPr lang="en-CA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O’shea</a:t>
            </a: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506 626 2479 NBCC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Loisanne</a:t>
            </a: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Gregan</a:t>
            </a: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506 778 6054 NBCC</a:t>
            </a: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462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C63708-7DDE-4590-AB82-167135A13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YES SAFTEY IS EVERYONE’S RESPONSIBILITY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C213F23-91AF-46A9-9B4F-1F62EB350254}"/>
              </a:ext>
            </a:extLst>
          </p:cNvPr>
          <p:cNvSpPr txBox="1"/>
          <p:nvPr/>
        </p:nvSpPr>
        <p:spPr>
          <a:xfrm>
            <a:off x="1237129" y="2721114"/>
            <a:ext cx="10342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FF0000"/>
                </a:solidFill>
              </a:rPr>
              <a:t>HOWEVER ITS YOUR LIFE SO WORK RESPONSIBLY</a:t>
            </a:r>
          </a:p>
        </p:txBody>
      </p:sp>
    </p:spTree>
    <p:extLst>
      <p:ext uri="{BB962C8B-B14F-4D97-AF65-F5344CB8AC3E}">
        <p14:creationId xmlns="" xmlns:p14="http://schemas.microsoft.com/office/powerpoint/2010/main" val="218214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974F82-E255-4E8A-9564-7CBED201D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MACHINE ROLL OVER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23F1F34-6F46-4BDC-AE49-1601EFFE20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200" dirty="0"/>
              <a:t>CAUSES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6E865D2-DADD-4F45-A7A0-714C98851B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/>
              <a:t>SLOPES AND HILLS</a:t>
            </a:r>
          </a:p>
          <a:p>
            <a:r>
              <a:rPr lang="en-CA" dirty="0"/>
              <a:t>HIGH STUMPS</a:t>
            </a:r>
          </a:p>
          <a:p>
            <a:r>
              <a:rPr lang="en-CA" dirty="0"/>
              <a:t>OVER REACHING</a:t>
            </a:r>
          </a:p>
          <a:p>
            <a:r>
              <a:rPr lang="en-CA" dirty="0"/>
              <a:t>MECHANICAL FAILURE</a:t>
            </a:r>
          </a:p>
          <a:p>
            <a:r>
              <a:rPr lang="en-CA" dirty="0"/>
              <a:t>WEATHER CONDITIONS</a:t>
            </a:r>
          </a:p>
          <a:p>
            <a:r>
              <a:rPr lang="en-CA" dirty="0"/>
              <a:t>OVER LOADING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3CE8E95-6A45-45BA-86F4-079EA6C389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200" dirty="0"/>
              <a:t>PREVENTION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EBCD643-FF3B-423C-B9F6-E23F589B22F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/>
              <a:t>BE AWARE OF TERRAIN</a:t>
            </a:r>
          </a:p>
          <a:p>
            <a:r>
              <a:rPr lang="en-CA" dirty="0"/>
              <a:t>WEAR YOUR SEATBELTS</a:t>
            </a:r>
          </a:p>
          <a:p>
            <a:r>
              <a:rPr lang="en-CA" dirty="0"/>
              <a:t>KEEP STUMPS LOW</a:t>
            </a:r>
          </a:p>
          <a:p>
            <a:r>
              <a:rPr lang="en-CA" dirty="0"/>
              <a:t>SET MACHINE UP ON THE LEVEL</a:t>
            </a:r>
          </a:p>
          <a:p>
            <a:r>
              <a:rPr lang="en-CA" dirty="0"/>
              <a:t>BECAREFUL IN LOW VISIBILITY</a:t>
            </a:r>
          </a:p>
          <a:p>
            <a:r>
              <a:rPr lang="en-CA" dirty="0"/>
              <a:t>KEEP BOOMS AND LOADS LOW</a:t>
            </a:r>
          </a:p>
          <a:p>
            <a:r>
              <a:rPr lang="en-CA" dirty="0"/>
              <a:t>INSPECT MACHINE DAILY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83215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6745" y="945931"/>
            <a:ext cx="101635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Watch Video on skidder rollover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8D3077-80A7-45E0-BA8F-0CA2878B4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SLIPS AND FALLS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1F8D6F8-508A-4728-8C0D-EE18BBB9C6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200" dirty="0"/>
              <a:t>CAUSES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5CA48D5-2709-4516-BFA7-CF99F5B74D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/>
              <a:t>POOR FOOT WEAR</a:t>
            </a:r>
          </a:p>
          <a:p>
            <a:r>
              <a:rPr lang="en-CA" dirty="0"/>
              <a:t>POOR EQUIPMENT MAINTENCE</a:t>
            </a:r>
          </a:p>
          <a:p>
            <a:r>
              <a:rPr lang="en-CA" dirty="0"/>
              <a:t>BRUSH AND OBSTACLES</a:t>
            </a:r>
          </a:p>
          <a:p>
            <a:r>
              <a:rPr lang="en-CA" dirty="0"/>
              <a:t>ICE/SNOW/RAIN/PITCH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E71CE10-DC49-47D7-9787-0EA45B2A5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200" dirty="0"/>
              <a:t>PREVENTION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1D2A13F-ED52-43AA-A273-2DA385C6253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/>
              <a:t>MAINTAIN GOOD FOOTWEAR</a:t>
            </a:r>
          </a:p>
          <a:p>
            <a:r>
              <a:rPr lang="en-CA" dirty="0"/>
              <a:t>INSPECT EQUIPMENT DAILY FOR MISSING GRAB PADS AND STEPS</a:t>
            </a:r>
          </a:p>
          <a:p>
            <a:r>
              <a:rPr lang="en-CA" dirty="0"/>
              <a:t>TRY TO WALK WHERE THERE IS LESS OBSTACLES</a:t>
            </a:r>
          </a:p>
          <a:p>
            <a:r>
              <a:rPr lang="en-CA" dirty="0"/>
              <a:t>WATCH FOR ICE AND SNOW BUILD UP ON STEPS</a:t>
            </a:r>
          </a:p>
        </p:txBody>
      </p:sp>
    </p:spTree>
    <p:extLst>
      <p:ext uri="{BB962C8B-B14F-4D97-AF65-F5344CB8AC3E}">
        <p14:creationId xmlns="" xmlns:p14="http://schemas.microsoft.com/office/powerpoint/2010/main" val="416573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Calibri" pitchFamily="34" charset="0"/>
              </a:rPr>
              <a:t>Watch Video on Professional Truck </a:t>
            </a:r>
            <a:r>
              <a:rPr lang="en-US" sz="4000" b="1" dirty="0" smtClean="0">
                <a:latin typeface="Calibri" pitchFamily="34" charset="0"/>
              </a:rPr>
              <a:t>Driver   </a:t>
            </a:r>
            <a:r>
              <a:rPr lang="en-US" sz="4000" b="1" dirty="0" err="1" smtClean="0">
                <a:latin typeface="Calibri" pitchFamily="34" charset="0"/>
              </a:rPr>
              <a:t>Arvinds</a:t>
            </a:r>
            <a:r>
              <a:rPr lang="en-US" sz="4000" b="1" dirty="0" smtClean="0">
                <a:latin typeface="Calibri" pitchFamily="34" charset="0"/>
              </a:rPr>
              <a:t> Story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7EE198-0510-4194-9465-78B6BCDD4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CHAIN SHOT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170E77F-A010-44D8-8088-83FBDE1A3A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200" dirty="0"/>
              <a:t>CAUSES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7D421A0-D34C-4623-8E56-CF29F92E12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/>
              <a:t>STRETCHED CHAINS</a:t>
            </a:r>
          </a:p>
          <a:p>
            <a:r>
              <a:rPr lang="en-CA" dirty="0"/>
              <a:t>IMPROPER SAW SETTINGS</a:t>
            </a:r>
          </a:p>
          <a:p>
            <a:r>
              <a:rPr lang="en-CA" dirty="0"/>
              <a:t>DAMAGED CHAINS</a:t>
            </a:r>
          </a:p>
          <a:p>
            <a:r>
              <a:rPr lang="en-CA" dirty="0"/>
              <a:t>IMPROPER CHAIN MAINTENCE</a:t>
            </a:r>
          </a:p>
          <a:p>
            <a:r>
              <a:rPr lang="en-CA" dirty="0"/>
              <a:t>OPERATOR ERROR</a:t>
            </a:r>
          </a:p>
          <a:p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03C645E-12A4-4356-A49F-803B760F4E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200" dirty="0"/>
              <a:t>PREVENTION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74E7B6A-9FCD-4428-AE0B-6016858B547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/>
              <a:t>CHECK FOR CHAIN STRETCH</a:t>
            </a:r>
          </a:p>
          <a:p>
            <a:r>
              <a:rPr lang="en-CA" dirty="0"/>
              <a:t>MAINTIAN PROPER SETTINGS</a:t>
            </a:r>
          </a:p>
          <a:p>
            <a:r>
              <a:rPr lang="en-CA" dirty="0"/>
              <a:t>CARFULLY CHECK CHAINS FOR DAMAGE PRIOR TO INTALLING</a:t>
            </a:r>
          </a:p>
          <a:p>
            <a:r>
              <a:rPr lang="en-CA" dirty="0"/>
              <a:t>KEEP CAB OUT OF THE SHOT CONE</a:t>
            </a:r>
          </a:p>
          <a:p>
            <a:r>
              <a:rPr lang="en-CA"/>
              <a:t>DON’T OVER CUT THE RAKERS</a:t>
            </a:r>
          </a:p>
        </p:txBody>
      </p:sp>
    </p:spTree>
    <p:extLst>
      <p:ext uri="{BB962C8B-B14F-4D97-AF65-F5344CB8AC3E}">
        <p14:creationId xmlns="" xmlns:p14="http://schemas.microsoft.com/office/powerpoint/2010/main" val="15222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Calibri" pitchFamily="34" charset="0"/>
              </a:rPr>
              <a:t>Watch video on broken chain link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499F20-C34A-48F4-9603-06ADB76E4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SPEARS</a:t>
            </a:r>
            <a:br>
              <a:rPr lang="en-CA" dirty="0"/>
            </a:b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A8A8364-AAE4-4EC1-B6C7-12BC4823B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800" dirty="0"/>
              <a:t>CAUSES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19C1AE4-9EEC-4196-A478-1EEDC523F5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/>
              <a:t>DRIVING THROUGH UMT’S</a:t>
            </a:r>
          </a:p>
          <a:p>
            <a:r>
              <a:rPr lang="en-CA" dirty="0"/>
              <a:t>WINDFALLS</a:t>
            </a:r>
          </a:p>
          <a:p>
            <a:r>
              <a:rPr lang="en-CA" dirty="0"/>
              <a:t>STICKS PICKED UP IN THE TRACKS</a:t>
            </a:r>
          </a:p>
          <a:p>
            <a:r>
              <a:rPr lang="en-CA" dirty="0"/>
              <a:t>REVERSING </a:t>
            </a:r>
          </a:p>
          <a:p>
            <a:r>
              <a:rPr lang="en-CA" dirty="0"/>
              <a:t>SAFTEY GUARDS MISSING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43B666A-96D9-40A5-8216-38076FA6E7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800" dirty="0"/>
              <a:t>PREVENTION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D128180-E801-412B-9647-A2E333A379C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/>
              <a:t>DON’T DRIVE OVER UMT’S CUT THEM SO THEY LAY FLAT</a:t>
            </a:r>
          </a:p>
          <a:p>
            <a:r>
              <a:rPr lang="en-CA" dirty="0"/>
              <a:t>DON’T LEAVE LEANED OVER TREES</a:t>
            </a:r>
          </a:p>
          <a:p>
            <a:r>
              <a:rPr lang="en-CA" dirty="0"/>
              <a:t>WATCH FOR STICKS IN THE TRACKS STOP AND REMOVE </a:t>
            </a:r>
          </a:p>
          <a:p>
            <a:r>
              <a:rPr lang="en-CA" dirty="0"/>
              <a:t>MAKE SURE WINDSHIELDS ARE LEXAN OR GUARDED IN</a:t>
            </a:r>
          </a:p>
        </p:txBody>
      </p:sp>
    </p:spTree>
    <p:extLst>
      <p:ext uri="{BB962C8B-B14F-4D97-AF65-F5344CB8AC3E}">
        <p14:creationId xmlns="" xmlns:p14="http://schemas.microsoft.com/office/powerpoint/2010/main" val="247146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514</Words>
  <Application>Microsoft Office PowerPoint</Application>
  <PresentationFormat>Custom</PresentationFormat>
  <Paragraphs>141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OPERATIONAL SAFTEY</vt:lpstr>
      <vt:lpstr>1000 WAYS TO DIE </vt:lpstr>
      <vt:lpstr>MACHINE ROLL OVER</vt:lpstr>
      <vt:lpstr>Slide 4</vt:lpstr>
      <vt:lpstr>SLIPS AND FALLS</vt:lpstr>
      <vt:lpstr>Watch Video on Professional Truck Driver   Arvinds Story</vt:lpstr>
      <vt:lpstr>CHAIN SHOT</vt:lpstr>
      <vt:lpstr>Watch video on broken chain link</vt:lpstr>
      <vt:lpstr>SPEARS </vt:lpstr>
      <vt:lpstr>Watch video on Spears and skidder operators </vt:lpstr>
      <vt:lpstr>FIRE (MACHINE/FOREST)</vt:lpstr>
      <vt:lpstr>Slide 12</vt:lpstr>
      <vt:lpstr>Slide 13</vt:lpstr>
      <vt:lpstr>MECHANICAL FAILURE</vt:lpstr>
      <vt:lpstr>OPERATOR ERROR</vt:lpstr>
      <vt:lpstr>NOT FOLLOWING PROCEDURES</vt:lpstr>
      <vt:lpstr>THESE WERE JUST A FEW WAYS TO GET HURT OR KILLED</vt:lpstr>
      <vt:lpstr>A FEW OTHER THINGS TO THINK ABOUT</vt:lpstr>
      <vt:lpstr>EMERGENCY EVACUATION</vt:lpstr>
      <vt:lpstr>Watch Forestry ERP video</vt:lpstr>
      <vt:lpstr>Slide 21</vt:lpstr>
      <vt:lpstr>YES SAFTEY IS EVERYONE’S RESPONSIBILITY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SAFTEY</dc:title>
  <dc:creator>Jeremy Jones</dc:creator>
  <cp:lastModifiedBy>Work</cp:lastModifiedBy>
  <cp:revision>20</cp:revision>
  <dcterms:created xsi:type="dcterms:W3CDTF">2019-09-17T00:44:20Z</dcterms:created>
  <dcterms:modified xsi:type="dcterms:W3CDTF">2019-12-23T16:16:56Z</dcterms:modified>
</cp:coreProperties>
</file>